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59" r:id="rId4"/>
    <p:sldId id="260" r:id="rId5"/>
  </p:sldIdLst>
  <p:sldSz cx="7772400" cy="10058400"/>
  <p:notesSz cx="7772400" cy="10058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1D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2982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DD00A-3F52-4F49-8C2E-D439D8EE8CEA}" type="datetimeFigureOut">
              <a:rPr lang="es-MX" smtClean="0"/>
              <a:t>19/07/2023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574925" y="1257300"/>
            <a:ext cx="2622550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77875" y="4840288"/>
            <a:ext cx="6216650" cy="3960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FA16F6-DCA7-4990-B045-BAA0BC788CD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2694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FA16F6-DCA7-4990-B045-BAA0BC788CD1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80165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52119" y="9490582"/>
            <a:ext cx="5810250" cy="115416"/>
          </a:xfrm>
          <a:prstGeom prst="rect">
            <a:avLst/>
          </a:prstGeom>
        </p:spPr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865"/>
              </a:lnSpc>
            </a:pPr>
            <a:r>
              <a:rPr spc="-5" dirty="0"/>
              <a:t>“Este</a:t>
            </a:r>
            <a:r>
              <a:rPr spc="5" dirty="0"/>
              <a:t> </a:t>
            </a:r>
            <a:r>
              <a:rPr dirty="0"/>
              <a:t>programa</a:t>
            </a:r>
            <a:r>
              <a:rPr spc="10" dirty="0"/>
              <a:t> </a:t>
            </a:r>
            <a:r>
              <a:rPr spc="-5" dirty="0"/>
              <a:t>es</a:t>
            </a:r>
            <a:r>
              <a:rPr spc="5" dirty="0"/>
              <a:t> </a:t>
            </a:r>
            <a:r>
              <a:rPr spc="-5" dirty="0"/>
              <a:t>público,</a:t>
            </a:r>
            <a:r>
              <a:rPr spc="15" dirty="0"/>
              <a:t> </a:t>
            </a:r>
            <a:r>
              <a:rPr spc="-5" dirty="0"/>
              <a:t>ajeno</a:t>
            </a:r>
            <a:r>
              <a:rPr dirty="0"/>
              <a:t> a</a:t>
            </a:r>
            <a:r>
              <a:rPr spc="15" dirty="0"/>
              <a:t> </a:t>
            </a:r>
            <a:r>
              <a:rPr spc="-5" dirty="0"/>
              <a:t>cualquier</a:t>
            </a:r>
            <a:r>
              <a:rPr spc="5" dirty="0"/>
              <a:t> </a:t>
            </a:r>
            <a:r>
              <a:rPr spc="-5" dirty="0"/>
              <a:t>partido</a:t>
            </a:r>
            <a:r>
              <a:rPr spc="5" dirty="0"/>
              <a:t> </a:t>
            </a:r>
            <a:r>
              <a:rPr spc="-5" dirty="0"/>
              <a:t>político.</a:t>
            </a:r>
            <a:r>
              <a:rPr spc="15" dirty="0"/>
              <a:t> </a:t>
            </a:r>
            <a:r>
              <a:rPr spc="-5" dirty="0"/>
              <a:t>Queda</a:t>
            </a:r>
            <a:r>
              <a:rPr spc="5" dirty="0"/>
              <a:t> </a:t>
            </a:r>
            <a:r>
              <a:rPr spc="-5" dirty="0"/>
              <a:t>prohibido</a:t>
            </a:r>
            <a:r>
              <a:rPr spc="5" dirty="0"/>
              <a:t> </a:t>
            </a:r>
            <a:r>
              <a:rPr spc="-5" dirty="0"/>
              <a:t>el</a:t>
            </a:r>
            <a:r>
              <a:rPr spc="5" dirty="0"/>
              <a:t> </a:t>
            </a:r>
            <a:r>
              <a:rPr spc="-5" dirty="0"/>
              <a:t>uso</a:t>
            </a:r>
            <a:r>
              <a:rPr spc="15" dirty="0"/>
              <a:t> </a:t>
            </a:r>
            <a:r>
              <a:rPr spc="-5" dirty="0"/>
              <a:t>para</a:t>
            </a:r>
            <a:r>
              <a:rPr spc="5" dirty="0"/>
              <a:t> </a:t>
            </a:r>
            <a:r>
              <a:rPr spc="-5" dirty="0"/>
              <a:t>fines</a:t>
            </a:r>
            <a:r>
              <a:rPr spc="10" dirty="0"/>
              <a:t> </a:t>
            </a:r>
            <a:r>
              <a:rPr spc="-5" dirty="0"/>
              <a:t>distintos</a:t>
            </a:r>
            <a:r>
              <a:rPr spc="5" dirty="0"/>
              <a:t> </a:t>
            </a:r>
            <a:r>
              <a:rPr dirty="0"/>
              <a:t>a</a:t>
            </a:r>
            <a:r>
              <a:rPr spc="20" dirty="0"/>
              <a:t> </a:t>
            </a:r>
            <a:r>
              <a:rPr spc="-5" dirty="0"/>
              <a:t>los</a:t>
            </a:r>
            <a:r>
              <a:rPr spc="10" dirty="0"/>
              <a:t> </a:t>
            </a:r>
            <a:r>
              <a:rPr spc="-5" dirty="0"/>
              <a:t>establecidos</a:t>
            </a:r>
            <a:r>
              <a:rPr spc="5" dirty="0"/>
              <a:t> </a:t>
            </a:r>
            <a:r>
              <a:rPr spc="-5" dirty="0"/>
              <a:t>en</a:t>
            </a:r>
            <a:r>
              <a:rPr spc="10" dirty="0"/>
              <a:t> </a:t>
            </a:r>
            <a:r>
              <a:rPr spc="-5" dirty="0"/>
              <a:t>el</a:t>
            </a:r>
            <a:r>
              <a:rPr spc="15" dirty="0"/>
              <a:t> </a:t>
            </a:r>
            <a:r>
              <a:rPr spc="-5" dirty="0"/>
              <a:t>programa”.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675881" y="9481439"/>
            <a:ext cx="681354" cy="139700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955"/>
              </a:lnSpc>
            </a:pPr>
            <a:r>
              <a:rPr spc="-5" dirty="0"/>
              <a:t>Página</a:t>
            </a:r>
            <a:r>
              <a:rPr spc="-20" dirty="0"/>
              <a:t> </a:t>
            </a:r>
            <a:fld id="{81D60167-4931-47E6-BA6A-407CBD079E47}" type="slidenum">
              <a:rPr b="1" dirty="0">
                <a:latin typeface="Calibri"/>
                <a:cs typeface="Calibri"/>
              </a:rPr>
              <a:t>‹Nº›</a:t>
            </a:fld>
            <a:r>
              <a:rPr b="1" spc="-20" dirty="0">
                <a:latin typeface="Calibri"/>
                <a:cs typeface="Calibri"/>
              </a:rPr>
              <a:t> </a:t>
            </a:r>
            <a:r>
              <a:rPr spc="-5" dirty="0"/>
              <a:t>de</a:t>
            </a:r>
            <a:r>
              <a:rPr spc="-25" dirty="0"/>
              <a:t> </a:t>
            </a:r>
            <a:r>
              <a:rPr b="1" dirty="0">
                <a:latin typeface="Calibri"/>
                <a:cs typeface="Calibri"/>
              </a:rPr>
              <a:t>4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52119" y="9490582"/>
            <a:ext cx="5810250" cy="115416"/>
          </a:xfrm>
          <a:prstGeom prst="rect">
            <a:avLst/>
          </a:prstGeom>
        </p:spPr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865"/>
              </a:lnSpc>
            </a:pPr>
            <a:r>
              <a:rPr spc="-5" dirty="0"/>
              <a:t>“Este</a:t>
            </a:r>
            <a:r>
              <a:rPr spc="5" dirty="0"/>
              <a:t> </a:t>
            </a:r>
            <a:r>
              <a:rPr dirty="0"/>
              <a:t>programa</a:t>
            </a:r>
            <a:r>
              <a:rPr spc="10" dirty="0"/>
              <a:t> </a:t>
            </a:r>
            <a:r>
              <a:rPr spc="-5" dirty="0"/>
              <a:t>es</a:t>
            </a:r>
            <a:r>
              <a:rPr spc="5" dirty="0"/>
              <a:t> </a:t>
            </a:r>
            <a:r>
              <a:rPr spc="-5" dirty="0"/>
              <a:t>público,</a:t>
            </a:r>
            <a:r>
              <a:rPr spc="15" dirty="0"/>
              <a:t> </a:t>
            </a:r>
            <a:r>
              <a:rPr spc="-5" dirty="0"/>
              <a:t>ajeno</a:t>
            </a:r>
            <a:r>
              <a:rPr dirty="0"/>
              <a:t> a</a:t>
            </a:r>
            <a:r>
              <a:rPr spc="15" dirty="0"/>
              <a:t> </a:t>
            </a:r>
            <a:r>
              <a:rPr spc="-5" dirty="0"/>
              <a:t>cualquier</a:t>
            </a:r>
            <a:r>
              <a:rPr spc="5" dirty="0"/>
              <a:t> </a:t>
            </a:r>
            <a:r>
              <a:rPr spc="-5" dirty="0"/>
              <a:t>partido</a:t>
            </a:r>
            <a:r>
              <a:rPr spc="5" dirty="0"/>
              <a:t> </a:t>
            </a:r>
            <a:r>
              <a:rPr spc="-5" dirty="0"/>
              <a:t>político.</a:t>
            </a:r>
            <a:r>
              <a:rPr spc="15" dirty="0"/>
              <a:t> </a:t>
            </a:r>
            <a:r>
              <a:rPr spc="-5" dirty="0"/>
              <a:t>Queda</a:t>
            </a:r>
            <a:r>
              <a:rPr spc="5" dirty="0"/>
              <a:t> </a:t>
            </a:r>
            <a:r>
              <a:rPr spc="-5" dirty="0"/>
              <a:t>prohibido</a:t>
            </a:r>
            <a:r>
              <a:rPr spc="5" dirty="0"/>
              <a:t> </a:t>
            </a:r>
            <a:r>
              <a:rPr spc="-5" dirty="0"/>
              <a:t>el</a:t>
            </a:r>
            <a:r>
              <a:rPr spc="5" dirty="0"/>
              <a:t> </a:t>
            </a:r>
            <a:r>
              <a:rPr spc="-5" dirty="0"/>
              <a:t>uso</a:t>
            </a:r>
            <a:r>
              <a:rPr spc="15" dirty="0"/>
              <a:t> </a:t>
            </a:r>
            <a:r>
              <a:rPr spc="-5" dirty="0"/>
              <a:t>para</a:t>
            </a:r>
            <a:r>
              <a:rPr spc="5" dirty="0"/>
              <a:t> </a:t>
            </a:r>
            <a:r>
              <a:rPr spc="-5" dirty="0"/>
              <a:t>fines</a:t>
            </a:r>
            <a:r>
              <a:rPr spc="10" dirty="0"/>
              <a:t> </a:t>
            </a:r>
            <a:r>
              <a:rPr spc="-5" dirty="0"/>
              <a:t>distintos</a:t>
            </a:r>
            <a:r>
              <a:rPr spc="5" dirty="0"/>
              <a:t> </a:t>
            </a:r>
            <a:r>
              <a:rPr dirty="0"/>
              <a:t>a</a:t>
            </a:r>
            <a:r>
              <a:rPr spc="20" dirty="0"/>
              <a:t> </a:t>
            </a:r>
            <a:r>
              <a:rPr spc="-5" dirty="0"/>
              <a:t>los</a:t>
            </a:r>
            <a:r>
              <a:rPr spc="10" dirty="0"/>
              <a:t> </a:t>
            </a:r>
            <a:r>
              <a:rPr spc="-5" dirty="0"/>
              <a:t>establecidos</a:t>
            </a:r>
            <a:r>
              <a:rPr spc="5" dirty="0"/>
              <a:t> </a:t>
            </a:r>
            <a:r>
              <a:rPr spc="-5" dirty="0"/>
              <a:t>en</a:t>
            </a:r>
            <a:r>
              <a:rPr spc="10" dirty="0"/>
              <a:t> </a:t>
            </a:r>
            <a:r>
              <a:rPr spc="-5" dirty="0"/>
              <a:t>el</a:t>
            </a:r>
            <a:r>
              <a:rPr spc="15" dirty="0"/>
              <a:t> </a:t>
            </a:r>
            <a:r>
              <a:rPr spc="-5" dirty="0"/>
              <a:t>programa”.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675881" y="9481439"/>
            <a:ext cx="681354" cy="139700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955"/>
              </a:lnSpc>
            </a:pPr>
            <a:r>
              <a:rPr spc="-5" dirty="0"/>
              <a:t>Página</a:t>
            </a:r>
            <a:r>
              <a:rPr spc="-20" dirty="0"/>
              <a:t> </a:t>
            </a:r>
            <a:fld id="{81D60167-4931-47E6-BA6A-407CBD079E47}" type="slidenum">
              <a:rPr b="1" dirty="0">
                <a:latin typeface="Calibri"/>
                <a:cs typeface="Calibri"/>
              </a:rPr>
              <a:t>‹Nº›</a:t>
            </a:fld>
            <a:r>
              <a:rPr b="1" spc="-20" dirty="0">
                <a:latin typeface="Calibri"/>
                <a:cs typeface="Calibri"/>
              </a:rPr>
              <a:t> </a:t>
            </a:r>
            <a:r>
              <a:rPr spc="-5" dirty="0"/>
              <a:t>de</a:t>
            </a:r>
            <a:r>
              <a:rPr spc="-25" dirty="0"/>
              <a:t> </a:t>
            </a:r>
            <a:r>
              <a:rPr b="1" dirty="0">
                <a:latin typeface="Calibri"/>
                <a:cs typeface="Calibri"/>
              </a:rPr>
              <a:t>4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>
          <a:xfrm>
            <a:off x="452119" y="9490582"/>
            <a:ext cx="5810250" cy="115416"/>
          </a:xfrm>
          <a:prstGeom prst="rect">
            <a:avLst/>
          </a:prstGeom>
        </p:spPr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865"/>
              </a:lnSpc>
            </a:pPr>
            <a:r>
              <a:rPr spc="-5" dirty="0"/>
              <a:t>“Este</a:t>
            </a:r>
            <a:r>
              <a:rPr spc="5" dirty="0"/>
              <a:t> </a:t>
            </a:r>
            <a:r>
              <a:rPr dirty="0"/>
              <a:t>programa</a:t>
            </a:r>
            <a:r>
              <a:rPr spc="10" dirty="0"/>
              <a:t> </a:t>
            </a:r>
            <a:r>
              <a:rPr spc="-5" dirty="0"/>
              <a:t>es</a:t>
            </a:r>
            <a:r>
              <a:rPr spc="5" dirty="0"/>
              <a:t> </a:t>
            </a:r>
            <a:r>
              <a:rPr spc="-5" dirty="0"/>
              <a:t>público,</a:t>
            </a:r>
            <a:r>
              <a:rPr spc="15" dirty="0"/>
              <a:t> </a:t>
            </a:r>
            <a:r>
              <a:rPr spc="-5" dirty="0"/>
              <a:t>ajeno</a:t>
            </a:r>
            <a:r>
              <a:rPr dirty="0"/>
              <a:t> a</a:t>
            </a:r>
            <a:r>
              <a:rPr spc="15" dirty="0"/>
              <a:t> </a:t>
            </a:r>
            <a:r>
              <a:rPr spc="-5" dirty="0"/>
              <a:t>cualquier</a:t>
            </a:r>
            <a:r>
              <a:rPr spc="5" dirty="0"/>
              <a:t> </a:t>
            </a:r>
            <a:r>
              <a:rPr spc="-5" dirty="0"/>
              <a:t>partido</a:t>
            </a:r>
            <a:r>
              <a:rPr spc="5" dirty="0"/>
              <a:t> </a:t>
            </a:r>
            <a:r>
              <a:rPr spc="-5" dirty="0"/>
              <a:t>político.</a:t>
            </a:r>
            <a:r>
              <a:rPr spc="15" dirty="0"/>
              <a:t> </a:t>
            </a:r>
            <a:r>
              <a:rPr spc="-5" dirty="0"/>
              <a:t>Queda</a:t>
            </a:r>
            <a:r>
              <a:rPr spc="5" dirty="0"/>
              <a:t> </a:t>
            </a:r>
            <a:r>
              <a:rPr spc="-5" dirty="0"/>
              <a:t>prohibido</a:t>
            </a:r>
            <a:r>
              <a:rPr spc="5" dirty="0"/>
              <a:t> </a:t>
            </a:r>
            <a:r>
              <a:rPr spc="-5" dirty="0"/>
              <a:t>el</a:t>
            </a:r>
            <a:r>
              <a:rPr spc="5" dirty="0"/>
              <a:t> </a:t>
            </a:r>
            <a:r>
              <a:rPr spc="-5" dirty="0"/>
              <a:t>uso</a:t>
            </a:r>
            <a:r>
              <a:rPr spc="15" dirty="0"/>
              <a:t> </a:t>
            </a:r>
            <a:r>
              <a:rPr spc="-5" dirty="0"/>
              <a:t>para</a:t>
            </a:r>
            <a:r>
              <a:rPr spc="5" dirty="0"/>
              <a:t> </a:t>
            </a:r>
            <a:r>
              <a:rPr spc="-5" dirty="0"/>
              <a:t>fines</a:t>
            </a:r>
            <a:r>
              <a:rPr spc="10" dirty="0"/>
              <a:t> </a:t>
            </a:r>
            <a:r>
              <a:rPr spc="-5" dirty="0"/>
              <a:t>distintos</a:t>
            </a:r>
            <a:r>
              <a:rPr spc="5" dirty="0"/>
              <a:t> </a:t>
            </a:r>
            <a:r>
              <a:rPr dirty="0"/>
              <a:t>a</a:t>
            </a:r>
            <a:r>
              <a:rPr spc="20" dirty="0"/>
              <a:t> </a:t>
            </a:r>
            <a:r>
              <a:rPr spc="-5" dirty="0"/>
              <a:t>los</a:t>
            </a:r>
            <a:r>
              <a:rPr spc="10" dirty="0"/>
              <a:t> </a:t>
            </a:r>
            <a:r>
              <a:rPr spc="-5" dirty="0"/>
              <a:t>establecidos</a:t>
            </a:r>
            <a:r>
              <a:rPr spc="5" dirty="0"/>
              <a:t> </a:t>
            </a:r>
            <a:r>
              <a:rPr spc="-5" dirty="0"/>
              <a:t>en</a:t>
            </a:r>
            <a:r>
              <a:rPr spc="10" dirty="0"/>
              <a:t> </a:t>
            </a:r>
            <a:r>
              <a:rPr spc="-5" dirty="0"/>
              <a:t>el</a:t>
            </a:r>
            <a:r>
              <a:rPr spc="15" dirty="0"/>
              <a:t> </a:t>
            </a:r>
            <a:r>
              <a:rPr spc="-5" dirty="0"/>
              <a:t>programa”.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7/19/2023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6675881" y="9481439"/>
            <a:ext cx="681354" cy="139700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955"/>
              </a:lnSpc>
            </a:pPr>
            <a:r>
              <a:rPr spc="-5" dirty="0"/>
              <a:t>Página</a:t>
            </a:r>
            <a:r>
              <a:rPr spc="-20" dirty="0"/>
              <a:t> </a:t>
            </a:r>
            <a:fld id="{81D60167-4931-47E6-BA6A-407CBD079E47}" type="slidenum">
              <a:rPr b="1" dirty="0">
                <a:latin typeface="Calibri"/>
                <a:cs typeface="Calibri"/>
              </a:rPr>
              <a:t>‹Nº›</a:t>
            </a:fld>
            <a:r>
              <a:rPr b="1" spc="-20" dirty="0">
                <a:latin typeface="Calibri"/>
                <a:cs typeface="Calibri"/>
              </a:rPr>
              <a:t> </a:t>
            </a:r>
            <a:r>
              <a:rPr spc="-5" dirty="0"/>
              <a:t>de</a:t>
            </a:r>
            <a:r>
              <a:rPr spc="-25" dirty="0"/>
              <a:t> </a:t>
            </a:r>
            <a:r>
              <a:rPr b="1" dirty="0">
                <a:latin typeface="Calibri"/>
                <a:cs typeface="Calibri"/>
              </a:rPr>
              <a:t>4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452119" y="9490582"/>
            <a:ext cx="5810250" cy="115416"/>
          </a:xfrm>
          <a:prstGeom prst="rect">
            <a:avLst/>
          </a:prstGeom>
        </p:spPr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865"/>
              </a:lnSpc>
            </a:pPr>
            <a:r>
              <a:rPr spc="-5" dirty="0"/>
              <a:t>“Este</a:t>
            </a:r>
            <a:r>
              <a:rPr spc="5" dirty="0"/>
              <a:t> </a:t>
            </a:r>
            <a:r>
              <a:rPr dirty="0"/>
              <a:t>programa</a:t>
            </a:r>
            <a:r>
              <a:rPr spc="10" dirty="0"/>
              <a:t> </a:t>
            </a:r>
            <a:r>
              <a:rPr spc="-5" dirty="0"/>
              <a:t>es</a:t>
            </a:r>
            <a:r>
              <a:rPr spc="5" dirty="0"/>
              <a:t> </a:t>
            </a:r>
            <a:r>
              <a:rPr spc="-5" dirty="0"/>
              <a:t>público,</a:t>
            </a:r>
            <a:r>
              <a:rPr spc="15" dirty="0"/>
              <a:t> </a:t>
            </a:r>
            <a:r>
              <a:rPr spc="-5" dirty="0"/>
              <a:t>ajeno</a:t>
            </a:r>
            <a:r>
              <a:rPr dirty="0"/>
              <a:t> a</a:t>
            </a:r>
            <a:r>
              <a:rPr spc="15" dirty="0"/>
              <a:t> </a:t>
            </a:r>
            <a:r>
              <a:rPr spc="-5" dirty="0"/>
              <a:t>cualquier</a:t>
            </a:r>
            <a:r>
              <a:rPr spc="5" dirty="0"/>
              <a:t> </a:t>
            </a:r>
            <a:r>
              <a:rPr spc="-5" dirty="0"/>
              <a:t>partido</a:t>
            </a:r>
            <a:r>
              <a:rPr spc="5" dirty="0"/>
              <a:t> </a:t>
            </a:r>
            <a:r>
              <a:rPr spc="-5" dirty="0"/>
              <a:t>político.</a:t>
            </a:r>
            <a:r>
              <a:rPr spc="15" dirty="0"/>
              <a:t> </a:t>
            </a:r>
            <a:r>
              <a:rPr spc="-5" dirty="0"/>
              <a:t>Queda</a:t>
            </a:r>
            <a:r>
              <a:rPr spc="5" dirty="0"/>
              <a:t> </a:t>
            </a:r>
            <a:r>
              <a:rPr spc="-5" dirty="0"/>
              <a:t>prohibido</a:t>
            </a:r>
            <a:r>
              <a:rPr spc="5" dirty="0"/>
              <a:t> </a:t>
            </a:r>
            <a:r>
              <a:rPr spc="-5" dirty="0"/>
              <a:t>el</a:t>
            </a:r>
            <a:r>
              <a:rPr spc="5" dirty="0"/>
              <a:t> </a:t>
            </a:r>
            <a:r>
              <a:rPr spc="-5" dirty="0"/>
              <a:t>uso</a:t>
            </a:r>
            <a:r>
              <a:rPr spc="15" dirty="0"/>
              <a:t> </a:t>
            </a:r>
            <a:r>
              <a:rPr spc="-5" dirty="0"/>
              <a:t>para</a:t>
            </a:r>
            <a:r>
              <a:rPr spc="5" dirty="0"/>
              <a:t> </a:t>
            </a:r>
            <a:r>
              <a:rPr spc="-5" dirty="0"/>
              <a:t>fines</a:t>
            </a:r>
            <a:r>
              <a:rPr spc="10" dirty="0"/>
              <a:t> </a:t>
            </a:r>
            <a:r>
              <a:rPr spc="-5" dirty="0"/>
              <a:t>distintos</a:t>
            </a:r>
            <a:r>
              <a:rPr spc="5" dirty="0"/>
              <a:t> </a:t>
            </a:r>
            <a:r>
              <a:rPr dirty="0"/>
              <a:t>a</a:t>
            </a:r>
            <a:r>
              <a:rPr spc="20" dirty="0"/>
              <a:t> </a:t>
            </a:r>
            <a:r>
              <a:rPr spc="-5" dirty="0"/>
              <a:t>los</a:t>
            </a:r>
            <a:r>
              <a:rPr spc="10" dirty="0"/>
              <a:t> </a:t>
            </a:r>
            <a:r>
              <a:rPr spc="-5" dirty="0"/>
              <a:t>establecidos</a:t>
            </a:r>
            <a:r>
              <a:rPr spc="5" dirty="0"/>
              <a:t> </a:t>
            </a:r>
            <a:r>
              <a:rPr spc="-5" dirty="0"/>
              <a:t>en</a:t>
            </a:r>
            <a:r>
              <a:rPr spc="10" dirty="0"/>
              <a:t> </a:t>
            </a:r>
            <a:r>
              <a:rPr spc="-5" dirty="0"/>
              <a:t>el</a:t>
            </a:r>
            <a:r>
              <a:rPr spc="15" dirty="0"/>
              <a:t> </a:t>
            </a:r>
            <a:r>
              <a:rPr spc="-5" dirty="0"/>
              <a:t>programa”.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7/19/2023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6675881" y="9481439"/>
            <a:ext cx="681354" cy="139700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955"/>
              </a:lnSpc>
            </a:pPr>
            <a:r>
              <a:rPr spc="-5" dirty="0"/>
              <a:t>Página</a:t>
            </a:r>
            <a:r>
              <a:rPr spc="-20" dirty="0"/>
              <a:t> </a:t>
            </a:r>
            <a:fld id="{81D60167-4931-47E6-BA6A-407CBD079E47}" type="slidenum">
              <a:rPr b="1" dirty="0">
                <a:latin typeface="Calibri"/>
                <a:cs typeface="Calibri"/>
              </a:rPr>
              <a:t>‹Nº›</a:t>
            </a:fld>
            <a:r>
              <a:rPr b="1" spc="-20" dirty="0">
                <a:latin typeface="Calibri"/>
                <a:cs typeface="Calibri"/>
              </a:rPr>
              <a:t> </a:t>
            </a:r>
            <a:r>
              <a:rPr spc="-5" dirty="0"/>
              <a:t>de</a:t>
            </a:r>
            <a:r>
              <a:rPr spc="-25" dirty="0"/>
              <a:t> </a:t>
            </a:r>
            <a:r>
              <a:rPr b="1" dirty="0">
                <a:latin typeface="Calibri"/>
                <a:cs typeface="Calibri"/>
              </a:rPr>
              <a:t>4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452119" y="9490582"/>
            <a:ext cx="5810250" cy="115416"/>
          </a:xfrm>
          <a:prstGeom prst="rect">
            <a:avLst/>
          </a:prstGeom>
        </p:spPr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865"/>
              </a:lnSpc>
            </a:pPr>
            <a:r>
              <a:rPr spc="-5" dirty="0"/>
              <a:t>“Este</a:t>
            </a:r>
            <a:r>
              <a:rPr spc="5" dirty="0"/>
              <a:t> </a:t>
            </a:r>
            <a:r>
              <a:rPr dirty="0"/>
              <a:t>programa</a:t>
            </a:r>
            <a:r>
              <a:rPr spc="10" dirty="0"/>
              <a:t> </a:t>
            </a:r>
            <a:r>
              <a:rPr spc="-5" dirty="0"/>
              <a:t>es</a:t>
            </a:r>
            <a:r>
              <a:rPr spc="5" dirty="0"/>
              <a:t> </a:t>
            </a:r>
            <a:r>
              <a:rPr spc="-5" dirty="0"/>
              <a:t>público,</a:t>
            </a:r>
            <a:r>
              <a:rPr spc="15" dirty="0"/>
              <a:t> </a:t>
            </a:r>
            <a:r>
              <a:rPr spc="-5" dirty="0"/>
              <a:t>ajeno</a:t>
            </a:r>
            <a:r>
              <a:rPr dirty="0"/>
              <a:t> a</a:t>
            </a:r>
            <a:r>
              <a:rPr spc="15" dirty="0"/>
              <a:t> </a:t>
            </a:r>
            <a:r>
              <a:rPr spc="-5" dirty="0"/>
              <a:t>cualquier</a:t>
            </a:r>
            <a:r>
              <a:rPr spc="5" dirty="0"/>
              <a:t> </a:t>
            </a:r>
            <a:r>
              <a:rPr spc="-5" dirty="0"/>
              <a:t>partido</a:t>
            </a:r>
            <a:r>
              <a:rPr spc="5" dirty="0"/>
              <a:t> </a:t>
            </a:r>
            <a:r>
              <a:rPr spc="-5" dirty="0"/>
              <a:t>político.</a:t>
            </a:r>
            <a:r>
              <a:rPr spc="15" dirty="0"/>
              <a:t> </a:t>
            </a:r>
            <a:r>
              <a:rPr spc="-5" dirty="0"/>
              <a:t>Queda</a:t>
            </a:r>
            <a:r>
              <a:rPr spc="5" dirty="0"/>
              <a:t> </a:t>
            </a:r>
            <a:r>
              <a:rPr spc="-5" dirty="0"/>
              <a:t>prohibido</a:t>
            </a:r>
            <a:r>
              <a:rPr spc="5" dirty="0"/>
              <a:t> </a:t>
            </a:r>
            <a:r>
              <a:rPr spc="-5" dirty="0"/>
              <a:t>el</a:t>
            </a:r>
            <a:r>
              <a:rPr spc="5" dirty="0"/>
              <a:t> </a:t>
            </a:r>
            <a:r>
              <a:rPr spc="-5" dirty="0"/>
              <a:t>uso</a:t>
            </a:r>
            <a:r>
              <a:rPr spc="15" dirty="0"/>
              <a:t> </a:t>
            </a:r>
            <a:r>
              <a:rPr spc="-5" dirty="0"/>
              <a:t>para</a:t>
            </a:r>
            <a:r>
              <a:rPr spc="5" dirty="0"/>
              <a:t> </a:t>
            </a:r>
            <a:r>
              <a:rPr spc="-5" dirty="0"/>
              <a:t>fines</a:t>
            </a:r>
            <a:r>
              <a:rPr spc="10" dirty="0"/>
              <a:t> </a:t>
            </a:r>
            <a:r>
              <a:rPr spc="-5" dirty="0"/>
              <a:t>distintos</a:t>
            </a:r>
            <a:r>
              <a:rPr spc="5" dirty="0"/>
              <a:t> </a:t>
            </a:r>
            <a:r>
              <a:rPr dirty="0"/>
              <a:t>a</a:t>
            </a:r>
            <a:r>
              <a:rPr spc="20" dirty="0"/>
              <a:t> </a:t>
            </a:r>
            <a:r>
              <a:rPr spc="-5" dirty="0"/>
              <a:t>los</a:t>
            </a:r>
            <a:r>
              <a:rPr spc="10" dirty="0"/>
              <a:t> </a:t>
            </a:r>
            <a:r>
              <a:rPr spc="-5" dirty="0"/>
              <a:t>establecidos</a:t>
            </a:r>
            <a:r>
              <a:rPr spc="5" dirty="0"/>
              <a:t> </a:t>
            </a:r>
            <a:r>
              <a:rPr spc="-5" dirty="0"/>
              <a:t>en</a:t>
            </a:r>
            <a:r>
              <a:rPr spc="10" dirty="0"/>
              <a:t> </a:t>
            </a:r>
            <a:r>
              <a:rPr spc="-5" dirty="0"/>
              <a:t>el</a:t>
            </a:r>
            <a:r>
              <a:rPr spc="15" dirty="0"/>
              <a:t> </a:t>
            </a:r>
            <a:r>
              <a:rPr spc="-5" dirty="0"/>
              <a:t>programa”.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7/19/2023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6675881" y="9481439"/>
            <a:ext cx="681354" cy="139700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955"/>
              </a:lnSpc>
            </a:pPr>
            <a:r>
              <a:rPr spc="-5" dirty="0"/>
              <a:t>Página</a:t>
            </a:r>
            <a:r>
              <a:rPr spc="-20" dirty="0"/>
              <a:t> </a:t>
            </a:r>
            <a:fld id="{81D60167-4931-47E6-BA6A-407CBD079E47}" type="slidenum">
              <a:rPr b="1" dirty="0">
                <a:latin typeface="Calibri"/>
                <a:cs typeface="Calibri"/>
              </a:rPr>
              <a:t>‹Nº›</a:t>
            </a:fld>
            <a:r>
              <a:rPr b="1" spc="-20" dirty="0">
                <a:latin typeface="Calibri"/>
                <a:cs typeface="Calibri"/>
              </a:rPr>
              <a:t> </a:t>
            </a:r>
            <a:r>
              <a:rPr spc="-5" dirty="0"/>
              <a:t>de</a:t>
            </a:r>
            <a:r>
              <a:rPr spc="-25" dirty="0"/>
              <a:t> </a:t>
            </a:r>
            <a:r>
              <a:rPr b="1" dirty="0">
                <a:latin typeface="Calibri"/>
                <a:cs typeface="Calibri"/>
              </a:rPr>
              <a:t>4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: esquinas redondeadas 20">
            <a:extLst>
              <a:ext uri="{FF2B5EF4-FFF2-40B4-BE49-F238E27FC236}">
                <a16:creationId xmlns:a16="http://schemas.microsoft.com/office/drawing/2014/main" id="{9BC02181-47F0-694D-28C7-3CBE17BB44AD}"/>
              </a:ext>
            </a:extLst>
          </p:cNvPr>
          <p:cNvSpPr/>
          <p:nvPr/>
        </p:nvSpPr>
        <p:spPr>
          <a:xfrm>
            <a:off x="228600" y="251041"/>
            <a:ext cx="7315200" cy="672294"/>
          </a:xfrm>
          <a:prstGeom prst="roundRect">
            <a:avLst/>
          </a:prstGeom>
          <a:solidFill>
            <a:srgbClr val="A41D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object 4"/>
          <p:cNvSpPr txBox="1"/>
          <p:nvPr/>
        </p:nvSpPr>
        <p:spPr>
          <a:xfrm>
            <a:off x="317502" y="955461"/>
            <a:ext cx="6775450" cy="646331"/>
          </a:xfrm>
          <a:prstGeom prst="rect">
            <a:avLst/>
          </a:prstGeom>
          <a:noFill/>
          <a:ln w="6096">
            <a:noFill/>
          </a:ln>
        </p:spPr>
        <p:txBody>
          <a:bodyPr vert="horz" wrap="square" lIns="0" tIns="182880" rIns="0" bIns="0" rtlCol="0">
            <a:spAutoFit/>
          </a:bodyPr>
          <a:lstStyle/>
          <a:p>
            <a:pPr marL="156845" algn="ctr">
              <a:lnSpc>
                <a:spcPct val="100000"/>
              </a:lnSpc>
              <a:spcBef>
                <a:spcPts val="1440"/>
              </a:spcBef>
            </a:pPr>
            <a:r>
              <a:rPr lang="es-MX" sz="1500" b="1" spc="-30" dirty="0">
                <a:solidFill>
                  <a:srgbClr val="A41D3D"/>
                </a:solidFill>
                <a:latin typeface="Montserrat" panose="00000500000000000000" pitchFamily="2" charset="0"/>
                <a:cs typeface="Verdana"/>
              </a:rPr>
              <a:t>ACTA DE SUSTITUCIÓN DE INTEGRANTE (S)  DEL COMITÉ DE CONTRALORÍA SOCIAL</a:t>
            </a:r>
            <a:endParaRPr lang="es-MX" sz="1500" b="1" dirty="0">
              <a:solidFill>
                <a:srgbClr val="A41D3D"/>
              </a:solidFill>
              <a:latin typeface="Montserrat" panose="00000500000000000000" pitchFamily="2" charset="0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5192" y="4008626"/>
            <a:ext cx="4999355" cy="253916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lang="es-MX" sz="1100" b="1" dirty="0">
                <a:solidFill>
                  <a:srgbClr val="404041"/>
                </a:solidFill>
                <a:latin typeface="Montserrat" panose="00000500000000000000" pitchFamily="2" charset="0"/>
              </a:rPr>
              <a:t>1. Datos del apoyo del programa</a:t>
            </a:r>
          </a:p>
        </p:txBody>
      </p:sp>
      <p:graphicFrame>
        <p:nvGraphicFramePr>
          <p:cNvPr id="11" name="object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4898901"/>
              </p:ext>
            </p:extLst>
          </p:nvPr>
        </p:nvGraphicFramePr>
        <p:xfrm>
          <a:off x="471516" y="4440156"/>
          <a:ext cx="6691283" cy="502902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5324">
                  <a:extLst>
                    <a:ext uri="{9D8B030D-6E8A-4147-A177-3AD203B41FA5}">
                      <a16:colId xmlns:a16="http://schemas.microsoft.com/office/drawing/2014/main" val="2161913757"/>
                    </a:ext>
                  </a:extLst>
                </a:gridCol>
                <a:gridCol w="14969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693">
                  <a:extLst>
                    <a:ext uri="{9D8B030D-6E8A-4147-A177-3AD203B41FA5}">
                      <a16:colId xmlns:a16="http://schemas.microsoft.com/office/drawing/2014/main" val="991321972"/>
                    </a:ext>
                  </a:extLst>
                </a:gridCol>
                <a:gridCol w="4759335">
                  <a:extLst>
                    <a:ext uri="{9D8B030D-6E8A-4147-A177-3AD203B41FA5}">
                      <a16:colId xmlns:a16="http://schemas.microsoft.com/office/drawing/2014/main" val="1780012897"/>
                    </a:ext>
                  </a:extLst>
                </a:gridCol>
              </a:tblGrid>
              <a:tr h="475937">
                <a:tc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endParaRPr sz="900" b="0" spc="5" dirty="0">
                        <a:solidFill>
                          <a:schemeClr val="tx1"/>
                        </a:solidFill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</a:txBody>
                  <a:tcPr marL="0" marR="0" marT="37465" marB="0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1D3D"/>
                    </a:solidFill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lang="es-MX" sz="1000" b="0" spc="-45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  </a:t>
                      </a:r>
                      <a:r>
                        <a:rPr lang="es-MX" sz="900" b="0" spc="5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Apoyo, obra o servicio:</a:t>
                      </a:r>
                      <a:endParaRPr sz="900" b="0" spc="5" dirty="0">
                        <a:solidFill>
                          <a:schemeClr val="tx1"/>
                        </a:solidFill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</a:txBody>
                  <a:tcPr marL="0" marR="0" marT="37465" marB="0" anchor="ctr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endParaRPr lang="es-MX" sz="900" b="0" spc="5" dirty="0">
                        <a:solidFill>
                          <a:schemeClr val="tx1"/>
                        </a:solidFill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  <a:p>
                      <a:pPr marL="4381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endParaRPr sz="900" b="0" spc="5" dirty="0">
                        <a:solidFill>
                          <a:schemeClr val="tx1"/>
                        </a:solidFill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</a:txBody>
                  <a:tcPr marL="0" marR="0" marT="37465" marB="0">
                    <a:lnL w="6350">
                      <a:solidFill>
                        <a:srgbClr val="D0CECE"/>
                      </a:solidFill>
                      <a:prstDash val="soli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endParaRPr sz="900" b="0" spc="5" dirty="0">
                        <a:solidFill>
                          <a:schemeClr val="tx1"/>
                        </a:solidFill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</a:txBody>
                  <a:tcPr marL="0" marR="0" marT="37465" marB="0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5507">
                <a:tc gridSpan="4">
                  <a:txBody>
                    <a:bodyPr/>
                    <a:lstStyle/>
                    <a:p>
                      <a:pPr marL="43815" lvl="0" algn="l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lang="es-MX" sz="900" b="0" dirty="0">
                          <a:solidFill>
                            <a:srgbClr val="FFFFFF"/>
                          </a:solidFill>
                          <a:latin typeface="Montserrat" panose="00000500000000000000" pitchFamily="2" charset="0"/>
                        </a:rPr>
                        <a:t>      </a:t>
                      </a:r>
                      <a:r>
                        <a:rPr sz="900" b="0" dirty="0" err="1">
                          <a:solidFill>
                            <a:srgbClr val="FFFFFF"/>
                          </a:solidFill>
                          <a:latin typeface="Montserrat" panose="00000500000000000000" pitchFamily="2" charset="0"/>
                        </a:rPr>
                        <a:t>O</a:t>
                      </a:r>
                      <a:r>
                        <a:rPr sz="900" b="0" spc="-5" dirty="0" err="1">
                          <a:solidFill>
                            <a:srgbClr val="FFFFFF"/>
                          </a:solidFill>
                          <a:latin typeface="Montserrat" panose="00000500000000000000" pitchFamily="2" charset="0"/>
                        </a:rPr>
                        <a:t>b</a:t>
                      </a:r>
                      <a:r>
                        <a:rPr sz="900" b="0" spc="5" dirty="0" err="1">
                          <a:solidFill>
                            <a:srgbClr val="FFFFFF"/>
                          </a:solidFill>
                          <a:latin typeface="Montserrat" panose="00000500000000000000" pitchFamily="2" charset="0"/>
                        </a:rPr>
                        <a:t>j</a:t>
                      </a:r>
                      <a:r>
                        <a:rPr sz="900" b="0" spc="-5" dirty="0" err="1">
                          <a:solidFill>
                            <a:srgbClr val="FFFFFF"/>
                          </a:solidFill>
                          <a:latin typeface="Montserrat" panose="00000500000000000000" pitchFamily="2" charset="0"/>
                        </a:rPr>
                        <a:t>e</a:t>
                      </a:r>
                      <a:r>
                        <a:rPr sz="900" b="0" dirty="0" err="1">
                          <a:solidFill>
                            <a:srgbClr val="FFFFFF"/>
                          </a:solidFill>
                          <a:latin typeface="Montserrat" panose="00000500000000000000" pitchFamily="2" charset="0"/>
                        </a:rPr>
                        <a:t>ti</a:t>
                      </a:r>
                      <a:r>
                        <a:rPr sz="900" b="0" spc="10" dirty="0" err="1">
                          <a:solidFill>
                            <a:srgbClr val="FFFFFF"/>
                          </a:solidFill>
                          <a:latin typeface="Montserrat" panose="00000500000000000000" pitchFamily="2" charset="0"/>
                        </a:rPr>
                        <a:t>v</a:t>
                      </a:r>
                      <a:r>
                        <a:rPr sz="900" b="0" dirty="0" err="1">
                          <a:solidFill>
                            <a:srgbClr val="FFFFFF"/>
                          </a:solidFill>
                          <a:latin typeface="Montserrat" panose="00000500000000000000" pitchFamily="2" charset="0"/>
                        </a:rPr>
                        <a:t>o</a:t>
                      </a:r>
                      <a:r>
                        <a:rPr sz="900" b="0" spc="-60" dirty="0">
                          <a:solidFill>
                            <a:srgbClr val="FFFFFF"/>
                          </a:solidFill>
                          <a:latin typeface="Montserrat" panose="00000500000000000000" pitchFamily="2" charset="0"/>
                        </a:rPr>
                        <a:t> </a:t>
                      </a:r>
                      <a:r>
                        <a:rPr sz="900" b="0" dirty="0">
                          <a:solidFill>
                            <a:srgbClr val="FFFFFF"/>
                          </a:solidFill>
                          <a:latin typeface="Montserrat" panose="00000500000000000000" pitchFamily="2" charset="0"/>
                        </a:rPr>
                        <a:t>G</a:t>
                      </a:r>
                      <a:r>
                        <a:rPr sz="900" b="0" spc="5" dirty="0">
                          <a:solidFill>
                            <a:srgbClr val="FFFFFF"/>
                          </a:solidFill>
                          <a:latin typeface="Montserrat" panose="00000500000000000000" pitchFamily="2" charset="0"/>
                        </a:rPr>
                        <a:t>e</a:t>
                      </a:r>
                      <a:r>
                        <a:rPr sz="900" b="0" spc="-5" dirty="0">
                          <a:solidFill>
                            <a:srgbClr val="FFFFFF"/>
                          </a:solidFill>
                          <a:latin typeface="Montserrat" panose="00000500000000000000" pitchFamily="2" charset="0"/>
                        </a:rPr>
                        <a:t>ne</a:t>
                      </a:r>
                      <a:r>
                        <a:rPr sz="900" b="0" spc="10" dirty="0">
                          <a:solidFill>
                            <a:srgbClr val="FFFFFF"/>
                          </a:solidFill>
                          <a:latin typeface="Montserrat" panose="00000500000000000000" pitchFamily="2" charset="0"/>
                        </a:rPr>
                        <a:t>r</a:t>
                      </a:r>
                      <a:r>
                        <a:rPr sz="900" b="0" dirty="0">
                          <a:solidFill>
                            <a:srgbClr val="FFFFFF"/>
                          </a:solidFill>
                          <a:latin typeface="Montserrat" panose="00000500000000000000" pitchFamily="2" charset="0"/>
                        </a:rPr>
                        <a:t>al:</a:t>
                      </a:r>
                      <a:endParaRPr sz="900" b="0" dirty="0">
                        <a:latin typeface="Montserrat" panose="00000500000000000000" pitchFamily="2" charset="0"/>
                      </a:endParaRPr>
                    </a:p>
                  </a:txBody>
                  <a:tcPr marL="0" marR="0" marT="37465" marB="0">
                    <a:lnL w="6350">
                      <a:solidFill>
                        <a:srgbClr val="D0CECE"/>
                      </a:solidFill>
                      <a:prstDash val="soli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1D3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000" b="1" dirty="0">
                          <a:solidFill>
                            <a:srgbClr val="FFFFFF"/>
                          </a:solidFill>
                          <a:latin typeface="Montserrat" panose="00000500000000000000" pitchFamily="2" charset="0"/>
                          <a:cs typeface="Verdana"/>
                        </a:rPr>
                        <a:t>O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Montserrat" panose="00000500000000000000" pitchFamily="2" charset="0"/>
                          <a:cs typeface="Verdana"/>
                        </a:rPr>
                        <a:t>b</a:t>
                      </a:r>
                      <a:r>
                        <a:rPr sz="1000" b="1" spc="5" dirty="0">
                          <a:solidFill>
                            <a:srgbClr val="FFFFFF"/>
                          </a:solidFill>
                          <a:latin typeface="Montserrat" panose="00000500000000000000" pitchFamily="2" charset="0"/>
                          <a:cs typeface="Verdana"/>
                        </a:rPr>
                        <a:t>j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Montserrat" panose="00000500000000000000" pitchFamily="2" charset="0"/>
                          <a:cs typeface="Verdana"/>
                        </a:rPr>
                        <a:t>e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Montserrat" panose="00000500000000000000" pitchFamily="2" charset="0"/>
                          <a:cs typeface="Verdana"/>
                        </a:rPr>
                        <a:t>ti</a:t>
                      </a:r>
                      <a:r>
                        <a:rPr sz="1000" b="1" spc="10" dirty="0">
                          <a:solidFill>
                            <a:srgbClr val="FFFFFF"/>
                          </a:solidFill>
                          <a:latin typeface="Montserrat" panose="00000500000000000000" pitchFamily="2" charset="0"/>
                          <a:cs typeface="Verdana"/>
                        </a:rPr>
                        <a:t>v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Montserrat" panose="00000500000000000000" pitchFamily="2" charset="0"/>
                          <a:cs typeface="Verdana"/>
                        </a:rPr>
                        <a:t>o</a:t>
                      </a:r>
                      <a:r>
                        <a:rPr sz="1000" b="1" spc="-60" dirty="0">
                          <a:solidFill>
                            <a:srgbClr val="FFFFFF"/>
                          </a:solidFill>
                          <a:latin typeface="Montserrat" panose="00000500000000000000" pitchFamily="2" charset="0"/>
                          <a:cs typeface="Verdana"/>
                        </a:rPr>
                        <a:t> 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Montserrat" panose="00000500000000000000" pitchFamily="2" charset="0"/>
                          <a:cs typeface="Verdana"/>
                        </a:rPr>
                        <a:t>G</a:t>
                      </a:r>
                      <a:r>
                        <a:rPr sz="1000" b="1" spc="5" dirty="0">
                          <a:solidFill>
                            <a:srgbClr val="FFFFFF"/>
                          </a:solidFill>
                          <a:latin typeface="Montserrat" panose="00000500000000000000" pitchFamily="2" charset="0"/>
                          <a:cs typeface="Verdana"/>
                        </a:rPr>
                        <a:t>e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Montserrat" panose="00000500000000000000" pitchFamily="2" charset="0"/>
                          <a:cs typeface="Verdana"/>
                        </a:rPr>
                        <a:t>ne</a:t>
                      </a:r>
                      <a:r>
                        <a:rPr sz="1000" b="1" spc="10" dirty="0">
                          <a:solidFill>
                            <a:srgbClr val="FFFFFF"/>
                          </a:solidFill>
                          <a:latin typeface="Montserrat" panose="00000500000000000000" pitchFamily="2" charset="0"/>
                          <a:cs typeface="Verdana"/>
                        </a:rPr>
                        <a:t>r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Montserrat" panose="00000500000000000000" pitchFamily="2" charset="0"/>
                          <a:cs typeface="Verdana"/>
                        </a:rPr>
                        <a:t>al:</a:t>
                      </a:r>
                      <a:endParaRPr sz="1000" dirty="0">
                        <a:latin typeface="Montserrat" panose="00000500000000000000" pitchFamily="2" charset="0"/>
                        <a:cs typeface="Verdana"/>
                      </a:endParaRPr>
                    </a:p>
                  </a:txBody>
                  <a:tcPr marL="0" marR="0" marT="37465" marB="0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4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501015" lvl="1" algn="l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endParaRPr sz="900" b="0" dirty="0">
                        <a:latin typeface="Montserrat" panose="00000500000000000000" pitchFamily="2" charset="0"/>
                      </a:endParaRPr>
                    </a:p>
                  </a:txBody>
                  <a:tcPr marL="0" marR="0" marT="37465" marB="0">
                    <a:lnL w="6350">
                      <a:solidFill>
                        <a:srgbClr val="D0CECE"/>
                      </a:solidFill>
                      <a:prstDash val="solid"/>
                    </a:lnL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1D3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3262">
                <a:tc gridSpan="4">
                  <a:txBody>
                    <a:bodyPr/>
                    <a:lstStyle/>
                    <a:p>
                      <a:pPr marL="43815" marR="38100" algn="just">
                        <a:lnSpc>
                          <a:spcPct val="109600"/>
                        </a:lnSpc>
                        <a:spcBef>
                          <a:spcPts val="480"/>
                        </a:spcBef>
                      </a:pPr>
                      <a:endParaRPr lang="es-MX" sz="1000" dirty="0">
                        <a:latin typeface="Montserrat" panose="00000500000000000000" pitchFamily="2" charset="0"/>
                      </a:endParaRPr>
                    </a:p>
                    <a:p>
                      <a:pPr marL="43815" marR="38100" algn="just">
                        <a:lnSpc>
                          <a:spcPct val="109600"/>
                        </a:lnSpc>
                        <a:spcBef>
                          <a:spcPts val="480"/>
                        </a:spcBef>
                      </a:pPr>
                      <a:endParaRPr lang="es-MX" sz="1000" dirty="0">
                        <a:latin typeface="Montserrat" panose="00000500000000000000" pitchFamily="2" charset="0"/>
                      </a:endParaRPr>
                    </a:p>
                    <a:p>
                      <a:pPr marL="43815" marR="38100" algn="just">
                        <a:lnSpc>
                          <a:spcPct val="109600"/>
                        </a:lnSpc>
                        <a:spcBef>
                          <a:spcPts val="480"/>
                        </a:spcBef>
                      </a:pPr>
                      <a:endParaRPr lang="es-MX" sz="1000" dirty="0">
                        <a:latin typeface="Montserrat" panose="00000500000000000000" pitchFamily="2" charset="0"/>
                      </a:endParaRPr>
                    </a:p>
                    <a:p>
                      <a:pPr marL="43815" marR="38100" algn="just">
                        <a:lnSpc>
                          <a:spcPct val="109600"/>
                        </a:lnSpc>
                        <a:spcBef>
                          <a:spcPts val="480"/>
                        </a:spcBef>
                      </a:pPr>
                      <a:endParaRPr lang="es-MX" sz="1000" dirty="0">
                        <a:latin typeface="Montserrat" panose="00000500000000000000" pitchFamily="2" charset="0"/>
                      </a:endParaRPr>
                    </a:p>
                    <a:p>
                      <a:pPr marL="43815" marR="38100" algn="just">
                        <a:lnSpc>
                          <a:spcPct val="109600"/>
                        </a:lnSpc>
                        <a:spcBef>
                          <a:spcPts val="480"/>
                        </a:spcBef>
                      </a:pPr>
                      <a:endParaRPr lang="es-MX" sz="1000" dirty="0">
                        <a:latin typeface="Montserrat" panose="00000500000000000000" pitchFamily="2" charset="0"/>
                      </a:endParaRPr>
                    </a:p>
                    <a:p>
                      <a:pPr marL="43815" marR="38100" algn="just">
                        <a:lnSpc>
                          <a:spcPct val="109600"/>
                        </a:lnSpc>
                        <a:spcBef>
                          <a:spcPts val="480"/>
                        </a:spcBef>
                      </a:pPr>
                      <a:endParaRPr lang="es-MX" sz="1000" dirty="0">
                        <a:latin typeface="Montserrat" panose="00000500000000000000" pitchFamily="2" charset="0"/>
                      </a:endParaRPr>
                    </a:p>
                    <a:p>
                      <a:pPr marL="43815" marR="38100" algn="just">
                        <a:lnSpc>
                          <a:spcPct val="109600"/>
                        </a:lnSpc>
                        <a:spcBef>
                          <a:spcPts val="480"/>
                        </a:spcBef>
                      </a:pPr>
                      <a:endParaRPr lang="es-MX" sz="1000" dirty="0">
                        <a:latin typeface="Montserrat" panose="00000500000000000000" pitchFamily="2" charset="0"/>
                      </a:endParaRPr>
                    </a:p>
                    <a:p>
                      <a:pPr marL="43815" marR="38100" algn="just">
                        <a:lnSpc>
                          <a:spcPct val="109600"/>
                        </a:lnSpc>
                        <a:spcBef>
                          <a:spcPts val="480"/>
                        </a:spcBef>
                      </a:pPr>
                      <a:endParaRPr sz="1000" dirty="0">
                        <a:latin typeface="Montserrat" panose="00000500000000000000" pitchFamily="2" charset="0"/>
                      </a:endParaRPr>
                    </a:p>
                  </a:txBody>
                  <a:tcPr marL="0" marR="0" marT="60960" marB="0">
                    <a:lnL w="6350">
                      <a:solidFill>
                        <a:srgbClr val="D0CECE"/>
                      </a:solidFill>
                      <a:prstDash val="soli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43815" marR="38100" algn="just">
                        <a:lnSpc>
                          <a:spcPct val="109600"/>
                        </a:lnSpc>
                        <a:spcBef>
                          <a:spcPts val="480"/>
                        </a:spcBef>
                      </a:pPr>
                      <a:r>
                        <a:rPr sz="1000" spc="5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Lograr </a:t>
                      </a:r>
                      <a:r>
                        <a:rPr sz="1000" spc="30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que </a:t>
                      </a:r>
                      <a:r>
                        <a:rPr sz="1000" spc="-20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las </a:t>
                      </a:r>
                      <a:r>
                        <a:rPr sz="1000" spc="25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comunidades </a:t>
                      </a:r>
                      <a:r>
                        <a:rPr sz="1000" spc="-10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escolares </a:t>
                      </a:r>
                      <a:r>
                        <a:rPr sz="1000" spc="25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de </a:t>
                      </a:r>
                      <a:r>
                        <a:rPr sz="1000" spc="-10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los </a:t>
                      </a:r>
                      <a:r>
                        <a:rPr sz="1000" spc="5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planteles </a:t>
                      </a:r>
                      <a:r>
                        <a:rPr sz="1000" spc="15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públicos </a:t>
                      </a:r>
                      <a:r>
                        <a:rPr sz="1000" spc="30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de </a:t>
                      </a:r>
                      <a:r>
                        <a:rPr sz="1000" spc="20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educación </a:t>
                      </a:r>
                      <a:r>
                        <a:rPr sz="1000" spc="-20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básica, </a:t>
                      </a:r>
                      <a:r>
                        <a:rPr sz="1000" spc="30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de </a:t>
                      </a:r>
                      <a:r>
                        <a:rPr sz="1000" spc="-5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nivel </a:t>
                      </a:r>
                      <a:r>
                        <a:rPr sz="1000" spc="-20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inicial, </a:t>
                      </a:r>
                      <a:r>
                        <a:rPr sz="1000" spc="-15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 preescolar,</a:t>
                      </a:r>
                      <a:r>
                        <a:rPr sz="1000" spc="-60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 </a:t>
                      </a:r>
                      <a:r>
                        <a:rPr sz="1000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primaria</a:t>
                      </a:r>
                      <a:r>
                        <a:rPr sz="1000" spc="-65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 </a:t>
                      </a:r>
                      <a:r>
                        <a:rPr sz="1000" spc="-55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y </a:t>
                      </a:r>
                      <a:r>
                        <a:rPr sz="1000" spc="5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secundaria</a:t>
                      </a:r>
                      <a:r>
                        <a:rPr sz="1000" spc="-45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 </a:t>
                      </a:r>
                      <a:r>
                        <a:rPr sz="1000" spc="20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en</a:t>
                      </a:r>
                      <a:r>
                        <a:rPr sz="1000" spc="-70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 </a:t>
                      </a:r>
                      <a:r>
                        <a:rPr sz="1000" spc="-15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sus</a:t>
                      </a:r>
                      <a:r>
                        <a:rPr sz="1000" spc="-60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 </a:t>
                      </a:r>
                      <a:r>
                        <a:rPr sz="1000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diferentes</a:t>
                      </a:r>
                      <a:r>
                        <a:rPr sz="1000" spc="-55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 </a:t>
                      </a:r>
                      <a:r>
                        <a:rPr sz="1000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modalidades,</a:t>
                      </a:r>
                      <a:r>
                        <a:rPr sz="1000" spc="-60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 </a:t>
                      </a:r>
                      <a:r>
                        <a:rPr sz="1000" spc="50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CAM</a:t>
                      </a:r>
                      <a:r>
                        <a:rPr sz="1000" spc="-65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 </a:t>
                      </a:r>
                      <a:r>
                        <a:rPr sz="1000" spc="-55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y</a:t>
                      </a:r>
                      <a:r>
                        <a:rPr sz="1000" spc="-65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 </a:t>
                      </a:r>
                      <a:r>
                        <a:rPr sz="1000" spc="-10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los</a:t>
                      </a:r>
                      <a:r>
                        <a:rPr sz="1000" spc="-55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 </a:t>
                      </a:r>
                      <a:r>
                        <a:rPr sz="1000" spc="-20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Servicios</a:t>
                      </a:r>
                      <a:r>
                        <a:rPr sz="1000" spc="-60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 </a:t>
                      </a:r>
                      <a:r>
                        <a:rPr sz="1000" spc="5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Educativos</a:t>
                      </a:r>
                      <a:r>
                        <a:rPr sz="1000" spc="-50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 </a:t>
                      </a:r>
                      <a:r>
                        <a:rPr sz="1000" spc="15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CONAFE, </a:t>
                      </a:r>
                      <a:r>
                        <a:rPr sz="1000" spc="-340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 </a:t>
                      </a:r>
                      <a:r>
                        <a:rPr sz="1000" spc="15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ubicados</a:t>
                      </a:r>
                      <a:r>
                        <a:rPr sz="1000" spc="-75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 </a:t>
                      </a:r>
                      <a:r>
                        <a:rPr sz="1000" spc="15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preferentemente</a:t>
                      </a:r>
                      <a:r>
                        <a:rPr sz="1000" spc="-75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 </a:t>
                      </a:r>
                      <a:r>
                        <a:rPr sz="1000" spc="20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en</a:t>
                      </a:r>
                      <a:r>
                        <a:rPr sz="1000" spc="-70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 </a:t>
                      </a:r>
                      <a:r>
                        <a:rPr sz="1000" spc="20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municipios</a:t>
                      </a:r>
                      <a:r>
                        <a:rPr sz="1000" spc="-70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 </a:t>
                      </a:r>
                      <a:r>
                        <a:rPr sz="1000" spc="35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con</a:t>
                      </a:r>
                      <a:r>
                        <a:rPr sz="1000" spc="-80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altos</a:t>
                      </a:r>
                      <a:r>
                        <a:rPr sz="1000" spc="-70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 </a:t>
                      </a:r>
                      <a:r>
                        <a:rPr sz="1000" spc="-55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y</a:t>
                      </a:r>
                      <a:r>
                        <a:rPr sz="1000" spc="-80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 </a:t>
                      </a:r>
                      <a:r>
                        <a:rPr sz="1000" spc="20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muy</a:t>
                      </a:r>
                      <a:r>
                        <a:rPr sz="1000" spc="-75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altos</a:t>
                      </a:r>
                      <a:r>
                        <a:rPr sz="1000" spc="-70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 </a:t>
                      </a:r>
                      <a:r>
                        <a:rPr sz="1000" spc="10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índices</a:t>
                      </a:r>
                      <a:r>
                        <a:rPr sz="1000" spc="-65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 </a:t>
                      </a:r>
                      <a:r>
                        <a:rPr sz="1000" spc="25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de</a:t>
                      </a:r>
                      <a:r>
                        <a:rPr sz="1000" spc="-75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 </a:t>
                      </a:r>
                      <a:r>
                        <a:rPr sz="1000" spc="5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marginación,</a:t>
                      </a:r>
                      <a:r>
                        <a:rPr sz="1000" spc="-75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 </a:t>
                      </a:r>
                      <a:r>
                        <a:rPr sz="1000" spc="-10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pobreza, </a:t>
                      </a:r>
                      <a:r>
                        <a:rPr sz="1000" spc="30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con</a:t>
                      </a:r>
                      <a:r>
                        <a:rPr sz="1000" spc="-75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 </a:t>
                      </a:r>
                      <a:r>
                        <a:rPr sz="1000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alto </a:t>
                      </a:r>
                      <a:r>
                        <a:rPr sz="1000" spc="-340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 </a:t>
                      </a:r>
                      <a:r>
                        <a:rPr sz="1000" spc="5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porcentaje </a:t>
                      </a:r>
                      <a:r>
                        <a:rPr sz="1000" spc="25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de </a:t>
                      </a:r>
                      <a:r>
                        <a:rPr sz="1000" spc="20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población indígena </a:t>
                      </a:r>
                      <a:r>
                        <a:rPr sz="1000" spc="-55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y </a:t>
                      </a:r>
                      <a:r>
                        <a:rPr sz="1000" spc="-10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afromexicana, </a:t>
                      </a:r>
                      <a:r>
                        <a:rPr sz="1000" spc="10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reciban </a:t>
                      </a:r>
                      <a:r>
                        <a:rPr sz="1000" spc="40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un </a:t>
                      </a:r>
                      <a:r>
                        <a:rPr sz="1000" spc="-5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subsidio, </a:t>
                      </a:r>
                      <a:r>
                        <a:rPr sz="1000" spc="-15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a </a:t>
                      </a:r>
                      <a:r>
                        <a:rPr sz="1000" spc="-20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través </a:t>
                      </a:r>
                      <a:r>
                        <a:rPr sz="1000" spc="15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del </a:t>
                      </a:r>
                      <a:r>
                        <a:rPr sz="1000" spc="20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Comité </a:t>
                      </a:r>
                      <a:r>
                        <a:rPr sz="1000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Escolar </a:t>
                      </a:r>
                      <a:r>
                        <a:rPr sz="1000" spc="30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de </a:t>
                      </a:r>
                      <a:r>
                        <a:rPr sz="1000" spc="35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 </a:t>
                      </a:r>
                      <a:r>
                        <a:rPr sz="1000" spc="15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Administración</a:t>
                      </a:r>
                      <a:r>
                        <a:rPr sz="1000" spc="-135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 </a:t>
                      </a:r>
                      <a:r>
                        <a:rPr sz="1000" spc="5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Participativa</a:t>
                      </a:r>
                      <a:r>
                        <a:rPr sz="1000" spc="-135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 </a:t>
                      </a:r>
                      <a:r>
                        <a:rPr sz="1000" spc="-10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(CEAP)</a:t>
                      </a:r>
                      <a:r>
                        <a:rPr sz="1000" spc="-110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para</a:t>
                      </a:r>
                      <a:r>
                        <a:rPr sz="1000" spc="-120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 </a:t>
                      </a:r>
                      <a:r>
                        <a:rPr sz="1000" spc="30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que</a:t>
                      </a:r>
                      <a:r>
                        <a:rPr sz="1000" spc="-114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 </a:t>
                      </a:r>
                      <a:r>
                        <a:rPr sz="1000" spc="5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extiendan</a:t>
                      </a:r>
                      <a:r>
                        <a:rPr sz="1000" spc="-135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 </a:t>
                      </a:r>
                      <a:r>
                        <a:rPr sz="1000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su</a:t>
                      </a:r>
                      <a:r>
                        <a:rPr sz="1000" spc="-130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 </a:t>
                      </a:r>
                      <a:r>
                        <a:rPr sz="1000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horario</a:t>
                      </a:r>
                      <a:r>
                        <a:rPr sz="1000" spc="-114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 </a:t>
                      </a:r>
                      <a:r>
                        <a:rPr sz="1000" spc="-55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y/o</a:t>
                      </a:r>
                      <a:r>
                        <a:rPr sz="1000" spc="-130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 </a:t>
                      </a:r>
                      <a:r>
                        <a:rPr sz="1000" spc="20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brinden</a:t>
                      </a:r>
                      <a:r>
                        <a:rPr sz="1000" spc="-130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 </a:t>
                      </a:r>
                      <a:r>
                        <a:rPr sz="1000" spc="-10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servicio</a:t>
                      </a:r>
                      <a:r>
                        <a:rPr sz="1000" spc="-135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 </a:t>
                      </a:r>
                      <a:r>
                        <a:rPr sz="1000" spc="30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de</a:t>
                      </a:r>
                      <a:r>
                        <a:rPr sz="1000" spc="-135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 </a:t>
                      </a:r>
                      <a:r>
                        <a:rPr sz="1000" spc="15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alimentación</a:t>
                      </a:r>
                      <a:r>
                        <a:rPr sz="1000" spc="-130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 </a:t>
                      </a:r>
                      <a:r>
                        <a:rPr sz="1000" spc="-55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y/o </a:t>
                      </a:r>
                      <a:r>
                        <a:rPr sz="1000" spc="-340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 </a:t>
                      </a:r>
                      <a:r>
                        <a:rPr sz="1000" spc="25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equipen</a:t>
                      </a:r>
                      <a:r>
                        <a:rPr sz="1000" spc="-95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 </a:t>
                      </a:r>
                      <a:r>
                        <a:rPr sz="1000" spc="-55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y/o</a:t>
                      </a:r>
                      <a:r>
                        <a:rPr sz="1000" spc="-95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 </a:t>
                      </a:r>
                      <a:r>
                        <a:rPr sz="1000" spc="5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rehabiliten</a:t>
                      </a:r>
                      <a:r>
                        <a:rPr sz="1000" spc="-85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 </a:t>
                      </a:r>
                      <a:r>
                        <a:rPr sz="1000" spc="-55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y/o</a:t>
                      </a:r>
                      <a:r>
                        <a:rPr sz="1000" spc="-85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 </a:t>
                      </a:r>
                      <a:r>
                        <a:rPr sz="1000" spc="20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amplíen</a:t>
                      </a:r>
                      <a:r>
                        <a:rPr sz="1000" spc="-95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 </a:t>
                      </a:r>
                      <a:r>
                        <a:rPr sz="1000" spc="-20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las</a:t>
                      </a:r>
                      <a:r>
                        <a:rPr sz="1000" spc="-70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 </a:t>
                      </a:r>
                      <a:r>
                        <a:rPr sz="1000" spc="15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condiciones</a:t>
                      </a:r>
                      <a:r>
                        <a:rPr sz="1000" spc="-85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 </a:t>
                      </a:r>
                      <a:r>
                        <a:rPr sz="1000" spc="-15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físicas</a:t>
                      </a:r>
                      <a:r>
                        <a:rPr sz="1000" spc="-80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 </a:t>
                      </a:r>
                      <a:r>
                        <a:rPr sz="1000" spc="30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de</a:t>
                      </a:r>
                      <a:r>
                        <a:rPr sz="1000" spc="-95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 </a:t>
                      </a:r>
                      <a:r>
                        <a:rPr sz="1000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su</a:t>
                      </a:r>
                      <a:r>
                        <a:rPr sz="1000" spc="-90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 </a:t>
                      </a:r>
                      <a:r>
                        <a:rPr sz="1000" spc="-10" dirty="0">
                          <a:solidFill>
                            <a:srgbClr val="2E2E2E"/>
                          </a:solidFill>
                          <a:latin typeface="Montserrat" panose="00000500000000000000" pitchFamily="2" charset="0"/>
                          <a:cs typeface="Verdana"/>
                        </a:rPr>
                        <a:t>plantel.</a:t>
                      </a:r>
                      <a:endParaRPr sz="1000" dirty="0">
                        <a:latin typeface="Montserrat" panose="00000500000000000000" pitchFamily="2" charset="0"/>
                        <a:cs typeface="Verdana"/>
                      </a:endParaRPr>
                    </a:p>
                  </a:txBody>
                  <a:tcPr marL="0" marR="0" marT="60960" marB="0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43815" marR="38100" algn="just">
                        <a:lnSpc>
                          <a:spcPct val="109600"/>
                        </a:lnSpc>
                        <a:spcBef>
                          <a:spcPts val="480"/>
                        </a:spcBef>
                      </a:pPr>
                      <a:endParaRPr sz="1000" dirty="0">
                        <a:latin typeface="Montserrat" panose="00000500000000000000" pitchFamily="2" charset="0"/>
                      </a:endParaRPr>
                    </a:p>
                  </a:txBody>
                  <a:tcPr marL="0" marR="0" marT="60960" marB="0">
                    <a:lnL w="6350">
                      <a:solidFill>
                        <a:srgbClr val="D0CECE"/>
                      </a:solidFill>
                      <a:prstDash val="solid"/>
                    </a:lnL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6715">
                <a:tc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endParaRPr sz="1000" dirty="0">
                        <a:solidFill>
                          <a:srgbClr val="A41D3D"/>
                        </a:solidFill>
                        <a:latin typeface="Montserrat" panose="00000500000000000000" pitchFamily="2" charset="0"/>
                        <a:cs typeface="Verdana"/>
                      </a:endParaRPr>
                    </a:p>
                  </a:txBody>
                  <a:tcPr marL="0" marR="0" marT="45085" marB="0">
                    <a:lnL w="6350">
                      <a:solidFill>
                        <a:srgbClr val="D0CECE"/>
                      </a:solidFill>
                      <a:prstDash val="soli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1D3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lang="es-MX" sz="900" b="0" spc="-45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Domicilio: </a:t>
                      </a:r>
                      <a:endParaRPr sz="900" b="0" dirty="0">
                        <a:solidFill>
                          <a:schemeClr val="tx1"/>
                        </a:solidFill>
                        <a:latin typeface="Montserrat" panose="00000500000000000000" pitchFamily="2" charset="0"/>
                        <a:cs typeface="Verdana"/>
                      </a:endParaRPr>
                    </a:p>
                  </a:txBody>
                  <a:tcPr marL="0" marR="0" marT="45085" marB="0" anchor="ctr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endParaRPr sz="1000" dirty="0">
                        <a:latin typeface="Montserrat" panose="00000500000000000000" pitchFamily="2" charset="0"/>
                        <a:cs typeface="Verdana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  <a:solidFill>
                      <a:srgbClr val="005747"/>
                    </a:solidFill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lang="es-MX" sz="500" dirty="0">
                          <a:latin typeface="Montserrat" panose="00000500000000000000" pitchFamily="2" charset="0"/>
                          <a:cs typeface="Verdana"/>
                        </a:rPr>
                        <a:t>                                     Calle                                               Número  ext.                                                   Colonia                                                                    Código postal </a:t>
                      </a:r>
                      <a:endParaRPr sz="500" dirty="0">
                        <a:latin typeface="Montserrat" panose="00000500000000000000" pitchFamily="2" charset="0"/>
                        <a:cs typeface="Verdana"/>
                      </a:endParaRP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0345">
                <a:tc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endParaRPr sz="1000">
                        <a:solidFill>
                          <a:srgbClr val="A41D3D"/>
                        </a:solidFill>
                        <a:latin typeface="Montserrat" panose="00000500000000000000" pitchFamily="2" charset="0"/>
                        <a:cs typeface="Verdana"/>
                      </a:endParaRPr>
                    </a:p>
                  </a:txBody>
                  <a:tcPr marL="0" marR="0" marT="46355" marB="0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1D3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lang="es-MX" sz="900" b="0" spc="-4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Localidad:</a:t>
                      </a:r>
                      <a:endParaRPr sz="900" b="0" dirty="0">
                        <a:solidFill>
                          <a:schemeClr val="tx1"/>
                        </a:solidFill>
                        <a:latin typeface="Montserrat" panose="00000500000000000000" pitchFamily="2" charset="0"/>
                        <a:cs typeface="Verdana"/>
                      </a:endParaRPr>
                    </a:p>
                  </a:txBody>
                  <a:tcPr marL="0" marR="0" marT="46355" marB="0" anchor="ctr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endParaRPr sz="1000">
                        <a:latin typeface="Montserrat" panose="00000500000000000000" pitchFamily="2" charset="0"/>
                        <a:cs typeface="Verdana"/>
                      </a:endParaRPr>
                    </a:p>
                  </a:txBody>
                  <a:tcPr marL="0" marR="0" marT="0" marB="0">
                    <a:lnL w="6350">
                      <a:solidFill>
                        <a:srgbClr val="D0CECE"/>
                      </a:solidFill>
                      <a:prstDash val="soli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  <a:solidFill>
                      <a:srgbClr val="005747"/>
                    </a:solidFill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endParaRPr sz="1000" dirty="0">
                        <a:latin typeface="Montserrat" panose="00000500000000000000" pitchFamily="2" charset="0"/>
                        <a:cs typeface="Verdana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3760">
                <a:tc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endParaRPr sz="1000" dirty="0">
                        <a:solidFill>
                          <a:srgbClr val="A41D3D"/>
                        </a:solidFill>
                        <a:latin typeface="Montserrat" panose="00000500000000000000" pitchFamily="2" charset="0"/>
                        <a:cs typeface="Verdana"/>
                      </a:endParaRPr>
                    </a:p>
                  </a:txBody>
                  <a:tcPr marL="0" marR="0" marT="40640" marB="0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1D3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lang="es-MX" sz="900" b="0" spc="-5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Municipio:</a:t>
                      </a:r>
                      <a:endParaRPr sz="900" b="0" dirty="0">
                        <a:solidFill>
                          <a:schemeClr val="tx1"/>
                        </a:solidFill>
                        <a:latin typeface="Montserrat" panose="00000500000000000000" pitchFamily="2" charset="0"/>
                        <a:cs typeface="Verdana"/>
                      </a:endParaRPr>
                    </a:p>
                  </a:txBody>
                  <a:tcPr marL="0" marR="0" marT="40640" marB="0" anchor="ctr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endParaRPr sz="1000">
                        <a:latin typeface="Montserrat" panose="00000500000000000000" pitchFamily="2" charset="0"/>
                        <a:cs typeface="Verdana"/>
                      </a:endParaRPr>
                    </a:p>
                  </a:txBody>
                  <a:tcPr marL="0" marR="0" marT="0" marB="0">
                    <a:lnL w="6350">
                      <a:solidFill>
                        <a:srgbClr val="D0CECE"/>
                      </a:solidFill>
                      <a:prstDash val="soli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  <a:solidFill>
                      <a:srgbClr val="005747"/>
                    </a:solidFill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endParaRPr sz="1000" dirty="0">
                        <a:latin typeface="Montserrat" panose="00000500000000000000" pitchFamily="2" charset="0"/>
                        <a:cs typeface="Verdana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8636">
                <a:tc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endParaRPr sz="1000" dirty="0">
                        <a:solidFill>
                          <a:srgbClr val="A41D3D"/>
                        </a:solidFill>
                        <a:latin typeface="Montserrat" panose="00000500000000000000" pitchFamily="2" charset="0"/>
                        <a:cs typeface="Verdana"/>
                      </a:endParaRPr>
                    </a:p>
                  </a:txBody>
                  <a:tcPr marL="0" marR="0" marT="49530" marB="0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1D3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lang="es-MX" sz="900" b="0" spc="-5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Estado</a:t>
                      </a:r>
                      <a:endParaRPr sz="900" b="0" dirty="0">
                        <a:solidFill>
                          <a:schemeClr val="tx1"/>
                        </a:solidFill>
                        <a:latin typeface="Montserrat" panose="00000500000000000000" pitchFamily="2" charset="0"/>
                        <a:cs typeface="Verdana"/>
                      </a:endParaRPr>
                    </a:p>
                  </a:txBody>
                  <a:tcPr marL="0" marR="0" marT="49530" marB="0" anchor="ctr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endParaRPr sz="1000" dirty="0">
                        <a:latin typeface="Montserrat" panose="00000500000000000000" pitchFamily="2" charset="0"/>
                        <a:cs typeface="Verdana"/>
                      </a:endParaRPr>
                    </a:p>
                  </a:txBody>
                  <a:tcPr marL="0" marR="0" marT="49530" marB="0">
                    <a:lnL w="6350">
                      <a:solidFill>
                        <a:srgbClr val="D0CECE"/>
                      </a:solidFill>
                      <a:prstDash val="soli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  <a:solidFill>
                      <a:srgbClr val="005747"/>
                    </a:solidFill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endParaRPr sz="1000" dirty="0">
                        <a:latin typeface="Montserrat" panose="00000500000000000000" pitchFamily="2" charset="0"/>
                        <a:cs typeface="Verdana"/>
                      </a:endParaRPr>
                    </a:p>
                  </a:txBody>
                  <a:tcPr marL="0" marR="0" marT="49530" marB="0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1519">
                <a:tc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endParaRPr sz="1000" dirty="0">
                        <a:solidFill>
                          <a:srgbClr val="A41D3D"/>
                        </a:solidFill>
                        <a:latin typeface="Montserrat" panose="00000500000000000000" pitchFamily="2" charset="0"/>
                        <a:cs typeface="Verdana"/>
                      </a:endParaRPr>
                    </a:p>
                  </a:txBody>
                  <a:tcPr marL="0" marR="0" marT="35560" marB="0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1D3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lang="es-MX" sz="900" b="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Monto de la obra, apoyo o servicio:</a:t>
                      </a:r>
                    </a:p>
                  </a:txBody>
                  <a:tcPr marL="0" marR="0" marT="35560" marB="0" anchor="ctr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endParaRPr sz="1000" dirty="0">
                        <a:latin typeface="Montserrat" panose="00000500000000000000" pitchFamily="2" charset="0"/>
                        <a:cs typeface="Verdana"/>
                      </a:endParaRPr>
                    </a:p>
                  </a:txBody>
                  <a:tcPr marL="0" marR="0" marT="0" marB="0">
                    <a:lnL w="6350">
                      <a:solidFill>
                        <a:srgbClr val="D0CECE"/>
                      </a:solidFill>
                      <a:prstDash val="soli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  <a:solidFill>
                      <a:srgbClr val="005747"/>
                    </a:solidFill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endParaRPr sz="1000" dirty="0">
                        <a:latin typeface="Montserrat" panose="00000500000000000000" pitchFamily="2" charset="0"/>
                        <a:cs typeface="Verdana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3346">
                <a:tc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endParaRPr sz="1000" dirty="0">
                        <a:solidFill>
                          <a:srgbClr val="A41D3D"/>
                        </a:solidFill>
                        <a:latin typeface="Montserrat" panose="00000500000000000000" pitchFamily="2" charset="0"/>
                        <a:cs typeface="Verdana"/>
                      </a:endParaRPr>
                    </a:p>
                  </a:txBody>
                  <a:tcPr marL="0" marR="0" marT="35560" marB="0">
                    <a:lnL w="6350">
                      <a:solidFill>
                        <a:srgbClr val="D0CECE"/>
                      </a:solidFill>
                      <a:prstDash val="soli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1D3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lang="es-MX" sz="900" b="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Duración de la obra, apoyo </a:t>
                      </a:r>
                    </a:p>
                    <a:p>
                      <a:pPr marL="4381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lang="es-MX" sz="900" b="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o servicio:</a:t>
                      </a:r>
                    </a:p>
                  </a:txBody>
                  <a:tcPr marL="0" marR="0" marT="35560" marB="0" anchor="ctr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endParaRPr sz="1000" dirty="0">
                        <a:latin typeface="Montserrat" panose="00000500000000000000" pitchFamily="2" charset="0"/>
                        <a:cs typeface="Verdana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128863"/>
                  </a:ext>
                </a:extLst>
              </a:tr>
            </a:tbl>
          </a:graphicData>
        </a:graphic>
      </p:graphicFrame>
      <p:sp>
        <p:nvSpPr>
          <p:cNvPr id="18" name="object 18"/>
          <p:cNvSpPr txBox="1">
            <a:spLocks noGrp="1"/>
          </p:cNvSpPr>
          <p:nvPr>
            <p:ph type="ftr" sz="quarter" idx="5"/>
          </p:nvPr>
        </p:nvSpPr>
        <p:spPr>
          <a:xfrm>
            <a:off x="378459" y="9752985"/>
            <a:ext cx="7015482" cy="108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865"/>
              </a:lnSpc>
            </a:pPr>
            <a:r>
              <a:rPr sz="600" spc="-5" dirty="0">
                <a:latin typeface="Montserrat" panose="00000500000000000000" pitchFamily="2" charset="0"/>
              </a:rPr>
              <a:t>“Este</a:t>
            </a:r>
            <a:r>
              <a:rPr sz="600" spc="5" dirty="0">
                <a:latin typeface="Montserrat" panose="00000500000000000000" pitchFamily="2" charset="0"/>
              </a:rPr>
              <a:t> </a:t>
            </a:r>
            <a:r>
              <a:rPr sz="600" dirty="0">
                <a:latin typeface="Montserrat" panose="00000500000000000000" pitchFamily="2" charset="0"/>
              </a:rPr>
              <a:t>programa</a:t>
            </a:r>
            <a:r>
              <a:rPr sz="600" spc="10" dirty="0">
                <a:latin typeface="Montserrat" panose="00000500000000000000" pitchFamily="2" charset="0"/>
              </a:rPr>
              <a:t> </a:t>
            </a:r>
            <a:r>
              <a:rPr sz="600" spc="-5" dirty="0">
                <a:latin typeface="Montserrat" panose="00000500000000000000" pitchFamily="2" charset="0"/>
              </a:rPr>
              <a:t>es</a:t>
            </a:r>
            <a:r>
              <a:rPr sz="600" spc="5" dirty="0">
                <a:latin typeface="Montserrat" panose="00000500000000000000" pitchFamily="2" charset="0"/>
              </a:rPr>
              <a:t> </a:t>
            </a:r>
            <a:r>
              <a:rPr sz="600" spc="-5" dirty="0">
                <a:latin typeface="Montserrat" panose="00000500000000000000" pitchFamily="2" charset="0"/>
              </a:rPr>
              <a:t>público,</a:t>
            </a:r>
            <a:r>
              <a:rPr sz="600" spc="15" dirty="0">
                <a:latin typeface="Montserrat" panose="00000500000000000000" pitchFamily="2" charset="0"/>
              </a:rPr>
              <a:t> </a:t>
            </a:r>
            <a:r>
              <a:rPr sz="600" spc="-5" dirty="0">
                <a:latin typeface="Montserrat" panose="00000500000000000000" pitchFamily="2" charset="0"/>
              </a:rPr>
              <a:t>ajeno</a:t>
            </a:r>
            <a:r>
              <a:rPr sz="600" dirty="0">
                <a:latin typeface="Montserrat" panose="00000500000000000000" pitchFamily="2" charset="0"/>
              </a:rPr>
              <a:t> a</a:t>
            </a:r>
            <a:r>
              <a:rPr sz="600" spc="15" dirty="0">
                <a:latin typeface="Montserrat" panose="00000500000000000000" pitchFamily="2" charset="0"/>
              </a:rPr>
              <a:t> </a:t>
            </a:r>
            <a:r>
              <a:rPr sz="600" spc="-5" dirty="0">
                <a:latin typeface="Montserrat" panose="00000500000000000000" pitchFamily="2" charset="0"/>
              </a:rPr>
              <a:t>cualquier</a:t>
            </a:r>
            <a:r>
              <a:rPr sz="600" spc="5" dirty="0">
                <a:latin typeface="Montserrat" panose="00000500000000000000" pitchFamily="2" charset="0"/>
              </a:rPr>
              <a:t> </a:t>
            </a:r>
            <a:r>
              <a:rPr sz="600" spc="-5" dirty="0">
                <a:latin typeface="Montserrat" panose="00000500000000000000" pitchFamily="2" charset="0"/>
              </a:rPr>
              <a:t>partido</a:t>
            </a:r>
            <a:r>
              <a:rPr sz="600" spc="5" dirty="0">
                <a:latin typeface="Montserrat" panose="00000500000000000000" pitchFamily="2" charset="0"/>
              </a:rPr>
              <a:t> </a:t>
            </a:r>
            <a:r>
              <a:rPr sz="600" spc="-5" dirty="0">
                <a:latin typeface="Montserrat" panose="00000500000000000000" pitchFamily="2" charset="0"/>
              </a:rPr>
              <a:t>político.</a:t>
            </a:r>
            <a:r>
              <a:rPr sz="600" spc="15" dirty="0">
                <a:latin typeface="Montserrat" panose="00000500000000000000" pitchFamily="2" charset="0"/>
              </a:rPr>
              <a:t> </a:t>
            </a:r>
            <a:r>
              <a:rPr sz="600" spc="-5" dirty="0">
                <a:latin typeface="Montserrat" panose="00000500000000000000" pitchFamily="2" charset="0"/>
              </a:rPr>
              <a:t>Queda</a:t>
            </a:r>
            <a:r>
              <a:rPr sz="600" spc="5" dirty="0">
                <a:latin typeface="Montserrat" panose="00000500000000000000" pitchFamily="2" charset="0"/>
              </a:rPr>
              <a:t> </a:t>
            </a:r>
            <a:r>
              <a:rPr sz="600" spc="-5" dirty="0">
                <a:latin typeface="Montserrat" panose="00000500000000000000" pitchFamily="2" charset="0"/>
              </a:rPr>
              <a:t>prohibido</a:t>
            </a:r>
            <a:r>
              <a:rPr sz="600" spc="5" dirty="0">
                <a:latin typeface="Montserrat" panose="00000500000000000000" pitchFamily="2" charset="0"/>
              </a:rPr>
              <a:t> </a:t>
            </a:r>
            <a:r>
              <a:rPr sz="600" spc="-5" dirty="0">
                <a:latin typeface="Montserrat" panose="00000500000000000000" pitchFamily="2" charset="0"/>
              </a:rPr>
              <a:t>el</a:t>
            </a:r>
            <a:r>
              <a:rPr sz="600" spc="5" dirty="0">
                <a:latin typeface="Montserrat" panose="00000500000000000000" pitchFamily="2" charset="0"/>
              </a:rPr>
              <a:t> </a:t>
            </a:r>
            <a:r>
              <a:rPr sz="600" spc="-5" dirty="0">
                <a:latin typeface="Montserrat" panose="00000500000000000000" pitchFamily="2" charset="0"/>
              </a:rPr>
              <a:t>uso</a:t>
            </a:r>
            <a:r>
              <a:rPr sz="600" spc="15" dirty="0">
                <a:latin typeface="Montserrat" panose="00000500000000000000" pitchFamily="2" charset="0"/>
              </a:rPr>
              <a:t> </a:t>
            </a:r>
            <a:r>
              <a:rPr sz="600" spc="-5" dirty="0">
                <a:latin typeface="Montserrat" panose="00000500000000000000" pitchFamily="2" charset="0"/>
              </a:rPr>
              <a:t>para</a:t>
            </a:r>
            <a:r>
              <a:rPr sz="600" spc="5" dirty="0">
                <a:latin typeface="Montserrat" panose="00000500000000000000" pitchFamily="2" charset="0"/>
              </a:rPr>
              <a:t> </a:t>
            </a:r>
            <a:r>
              <a:rPr sz="600" spc="-5" dirty="0">
                <a:latin typeface="Montserrat" panose="00000500000000000000" pitchFamily="2" charset="0"/>
              </a:rPr>
              <a:t>fines</a:t>
            </a:r>
            <a:r>
              <a:rPr sz="600" spc="10" dirty="0">
                <a:latin typeface="Montserrat" panose="00000500000000000000" pitchFamily="2" charset="0"/>
              </a:rPr>
              <a:t> </a:t>
            </a:r>
            <a:r>
              <a:rPr sz="600" spc="-5" dirty="0">
                <a:latin typeface="Montserrat" panose="00000500000000000000" pitchFamily="2" charset="0"/>
              </a:rPr>
              <a:t>distintos</a:t>
            </a:r>
            <a:r>
              <a:rPr sz="600" spc="5" dirty="0">
                <a:latin typeface="Montserrat" panose="00000500000000000000" pitchFamily="2" charset="0"/>
              </a:rPr>
              <a:t> </a:t>
            </a:r>
            <a:r>
              <a:rPr sz="600" dirty="0">
                <a:latin typeface="Montserrat" panose="00000500000000000000" pitchFamily="2" charset="0"/>
              </a:rPr>
              <a:t>a</a:t>
            </a:r>
            <a:r>
              <a:rPr sz="600" spc="20" dirty="0">
                <a:latin typeface="Montserrat" panose="00000500000000000000" pitchFamily="2" charset="0"/>
              </a:rPr>
              <a:t> </a:t>
            </a:r>
            <a:r>
              <a:rPr sz="600" spc="-5" dirty="0">
                <a:latin typeface="Montserrat" panose="00000500000000000000" pitchFamily="2" charset="0"/>
              </a:rPr>
              <a:t>los</a:t>
            </a:r>
            <a:r>
              <a:rPr sz="600" spc="10" dirty="0">
                <a:latin typeface="Montserrat" panose="00000500000000000000" pitchFamily="2" charset="0"/>
              </a:rPr>
              <a:t> </a:t>
            </a:r>
            <a:r>
              <a:rPr sz="600" spc="-5" dirty="0">
                <a:latin typeface="Montserrat" panose="00000500000000000000" pitchFamily="2" charset="0"/>
              </a:rPr>
              <a:t>establecidos</a:t>
            </a:r>
            <a:r>
              <a:rPr sz="600" spc="5" dirty="0">
                <a:latin typeface="Montserrat" panose="00000500000000000000" pitchFamily="2" charset="0"/>
              </a:rPr>
              <a:t> </a:t>
            </a:r>
            <a:r>
              <a:rPr sz="600" spc="-5" dirty="0">
                <a:latin typeface="Montserrat" panose="00000500000000000000" pitchFamily="2" charset="0"/>
              </a:rPr>
              <a:t>en</a:t>
            </a:r>
            <a:r>
              <a:rPr sz="600" spc="10" dirty="0">
                <a:latin typeface="Montserrat" panose="00000500000000000000" pitchFamily="2" charset="0"/>
              </a:rPr>
              <a:t> </a:t>
            </a:r>
            <a:r>
              <a:rPr sz="600" spc="-5" dirty="0">
                <a:latin typeface="Montserrat" panose="00000500000000000000" pitchFamily="2" charset="0"/>
              </a:rPr>
              <a:t>el</a:t>
            </a:r>
            <a:r>
              <a:rPr sz="600" spc="15" dirty="0">
                <a:latin typeface="Montserrat" panose="00000500000000000000" pitchFamily="2" charset="0"/>
              </a:rPr>
              <a:t> </a:t>
            </a:r>
            <a:r>
              <a:rPr sz="600" spc="-5" dirty="0">
                <a:latin typeface="Montserrat" panose="00000500000000000000" pitchFamily="2" charset="0"/>
              </a:rPr>
              <a:t>programa”.</a:t>
            </a:r>
          </a:p>
        </p:txBody>
      </p:sp>
      <p:graphicFrame>
        <p:nvGraphicFramePr>
          <p:cNvPr id="32" name="Tabla 32">
            <a:extLst>
              <a:ext uri="{FF2B5EF4-FFF2-40B4-BE49-F238E27FC236}">
                <a16:creationId xmlns:a16="http://schemas.microsoft.com/office/drawing/2014/main" id="{F0F58CD8-D06A-5A2B-B7AE-A86A3B1668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3256716"/>
              </p:ext>
            </p:extLst>
          </p:nvPr>
        </p:nvGraphicFramePr>
        <p:xfrm>
          <a:off x="464167" y="2091487"/>
          <a:ext cx="6789072" cy="736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3459">
                  <a:extLst>
                    <a:ext uri="{9D8B030D-6E8A-4147-A177-3AD203B41FA5}">
                      <a16:colId xmlns:a16="http://schemas.microsoft.com/office/drawing/2014/main" val="2775930800"/>
                    </a:ext>
                  </a:extLst>
                </a:gridCol>
                <a:gridCol w="1435974">
                  <a:extLst>
                    <a:ext uri="{9D8B030D-6E8A-4147-A177-3AD203B41FA5}">
                      <a16:colId xmlns:a16="http://schemas.microsoft.com/office/drawing/2014/main" val="1962197586"/>
                    </a:ext>
                  </a:extLst>
                </a:gridCol>
                <a:gridCol w="5119639">
                  <a:extLst>
                    <a:ext uri="{9D8B030D-6E8A-4147-A177-3AD203B41FA5}">
                      <a16:colId xmlns:a16="http://schemas.microsoft.com/office/drawing/2014/main" val="91312793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s-MX" sz="1000" b="0" spc="5" dirty="0">
                        <a:solidFill>
                          <a:srgbClr val="A41D3D"/>
                        </a:solidFill>
                        <a:latin typeface="Montserrat" panose="00000500000000000000" pitchFamily="2" charset="0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1D3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900" b="0" spc="5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ea typeface="+mn-ea"/>
                        </a:rPr>
                        <a:t>Fecha de Sustitución: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34756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000" b="0" spc="5" dirty="0">
                        <a:solidFill>
                          <a:srgbClr val="A41D3D"/>
                        </a:solidFill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1D3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b="0" spc="5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Domicilio donde se constituye el Comité: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0805819"/>
                  </a:ext>
                </a:extLst>
              </a:tr>
            </a:tbl>
          </a:graphicData>
        </a:graphic>
      </p:graphicFrame>
      <p:graphicFrame>
        <p:nvGraphicFramePr>
          <p:cNvPr id="33" name="Tabla 32">
            <a:extLst>
              <a:ext uri="{FF2B5EF4-FFF2-40B4-BE49-F238E27FC236}">
                <a16:creationId xmlns:a16="http://schemas.microsoft.com/office/drawing/2014/main" id="{864B996B-1877-8640-6707-382056A094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5026834"/>
              </p:ext>
            </p:extLst>
          </p:nvPr>
        </p:nvGraphicFramePr>
        <p:xfrm>
          <a:off x="464167" y="2934910"/>
          <a:ext cx="6789072" cy="9755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3459">
                  <a:extLst>
                    <a:ext uri="{9D8B030D-6E8A-4147-A177-3AD203B41FA5}">
                      <a16:colId xmlns:a16="http://schemas.microsoft.com/office/drawing/2014/main" val="2775930800"/>
                    </a:ext>
                  </a:extLst>
                </a:gridCol>
                <a:gridCol w="6555613">
                  <a:extLst>
                    <a:ext uri="{9D8B030D-6E8A-4147-A177-3AD203B41FA5}">
                      <a16:colId xmlns:a16="http://schemas.microsoft.com/office/drawing/2014/main" val="1962197586"/>
                    </a:ext>
                  </a:extLst>
                </a:gridCol>
              </a:tblGrid>
              <a:tr h="174625">
                <a:tc>
                  <a:txBody>
                    <a:bodyPr/>
                    <a:lstStyle/>
                    <a:p>
                      <a:endParaRPr lang="es-MX" sz="1000" b="0" spc="5" dirty="0">
                        <a:solidFill>
                          <a:srgbClr val="A41D3D"/>
                        </a:solidFill>
                        <a:latin typeface="Montserrat" panose="00000500000000000000" pitchFamily="2" charset="0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1D3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b="0" spc="5" noProof="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Nombre del Comité de Contraloría Social: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3475649"/>
                  </a:ext>
                </a:extLst>
              </a:tr>
              <a:tr h="243918">
                <a:tc gridSpan="2"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000" b="0" spc="5" dirty="0">
                        <a:solidFill>
                          <a:schemeClr val="tx1"/>
                        </a:solidFill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900" b="1" spc="5" dirty="0">
                        <a:solidFill>
                          <a:srgbClr val="A41D3D"/>
                        </a:solidFill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805819"/>
                  </a:ext>
                </a:extLst>
              </a:tr>
              <a:tr h="243918">
                <a:tc>
                  <a:txBody>
                    <a:bodyPr/>
                    <a:lstStyle/>
                    <a:p>
                      <a:endParaRPr lang="es-MX" sz="1000" b="0" spc="5" dirty="0">
                        <a:solidFill>
                          <a:srgbClr val="A41D3D"/>
                        </a:solidFill>
                        <a:latin typeface="Montserrat" panose="00000500000000000000" pitchFamily="2" charset="0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1D3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b="0" spc="5" noProof="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Clave de Registro: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4985358"/>
                  </a:ext>
                </a:extLst>
              </a:tr>
              <a:tr h="243918">
                <a:tc gridSpan="2"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000" b="0" spc="5" dirty="0">
                        <a:solidFill>
                          <a:srgbClr val="A41D3D"/>
                        </a:solidFill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8186270"/>
                  </a:ext>
                </a:extLst>
              </a:tr>
            </a:tbl>
          </a:graphicData>
        </a:graphic>
      </p:graphicFrame>
      <p:sp>
        <p:nvSpPr>
          <p:cNvPr id="34" name="CuadroTexto 33">
            <a:extLst>
              <a:ext uri="{FF2B5EF4-FFF2-40B4-BE49-F238E27FC236}">
                <a16:creationId xmlns:a16="http://schemas.microsoft.com/office/drawing/2014/main" id="{503EEE8D-8412-4EE5-822E-B4B5A0502F9E}"/>
              </a:ext>
            </a:extLst>
          </p:cNvPr>
          <p:cNvSpPr txBox="1"/>
          <p:nvPr/>
        </p:nvSpPr>
        <p:spPr>
          <a:xfrm>
            <a:off x="5444547" y="622756"/>
            <a:ext cx="193306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b="1" dirty="0">
                <a:solidFill>
                  <a:schemeClr val="bg1"/>
                </a:solidFill>
                <a:latin typeface="Montserrat" panose="00000500000000000000" pitchFamily="2" charset="0"/>
              </a:rPr>
              <a:t>ANEXO VII - Ejercicio Fiscal 2023</a:t>
            </a:r>
          </a:p>
        </p:txBody>
      </p:sp>
      <p:pic>
        <p:nvPicPr>
          <p:cNvPr id="37" name="Imagen 36" descr="SEP | SIGED">
            <a:extLst>
              <a:ext uri="{FF2B5EF4-FFF2-40B4-BE49-F238E27FC236}">
                <a16:creationId xmlns:a16="http://schemas.microsoft.com/office/drawing/2014/main" id="{DEE47673-8958-4024-BBF4-8801497041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58105"/>
            <a:ext cx="1840808" cy="447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CuadroTexto 38">
            <a:extLst>
              <a:ext uri="{FF2B5EF4-FFF2-40B4-BE49-F238E27FC236}">
                <a16:creationId xmlns:a16="http://schemas.microsoft.com/office/drawing/2014/main" id="{4DD1CF13-7500-CCC9-6287-1CF01AA372E8}"/>
              </a:ext>
            </a:extLst>
          </p:cNvPr>
          <p:cNvSpPr txBox="1"/>
          <p:nvPr/>
        </p:nvSpPr>
        <p:spPr>
          <a:xfrm>
            <a:off x="2286000" y="2661437"/>
            <a:ext cx="5334000" cy="169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500" dirty="0">
                <a:latin typeface="Montserrat" panose="00000500000000000000" pitchFamily="2" charset="0"/>
                <a:cs typeface="Verdana"/>
              </a:rPr>
              <a:t>             Calle                                                      Número  ext.                                             Colonia                                                                                     Código postal  </a:t>
            </a:r>
            <a:endParaRPr lang="es-MX" sz="1200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F46D785D-E701-F784-7029-1631E711C08C}"/>
              </a:ext>
            </a:extLst>
          </p:cNvPr>
          <p:cNvSpPr txBox="1"/>
          <p:nvPr/>
        </p:nvSpPr>
        <p:spPr>
          <a:xfrm>
            <a:off x="4027469" y="406991"/>
            <a:ext cx="3888768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1050" i="0" dirty="0">
                <a:solidFill>
                  <a:schemeClr val="bg1"/>
                </a:solidFill>
                <a:effectLst/>
                <a:latin typeface="Montserrat" panose="00000500000000000000" pitchFamily="2" charset="0"/>
              </a:rPr>
              <a:t>Subsecretaría de Educación Superior </a:t>
            </a:r>
          </a:p>
        </p:txBody>
      </p:sp>
      <p:sp>
        <p:nvSpPr>
          <p:cNvPr id="2" name="CuadroTexto 30">
            <a:extLst>
              <a:ext uri="{FF2B5EF4-FFF2-40B4-BE49-F238E27FC236}">
                <a16:creationId xmlns:a16="http://schemas.microsoft.com/office/drawing/2014/main" id="{3732902A-77CD-D84B-7B03-F5EC1B890D61}"/>
              </a:ext>
            </a:extLst>
          </p:cNvPr>
          <p:cNvSpPr txBox="1"/>
          <p:nvPr/>
        </p:nvSpPr>
        <p:spPr>
          <a:xfrm>
            <a:off x="859126" y="1613615"/>
            <a:ext cx="6054148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1100" b="1" i="0" dirty="0">
                <a:solidFill>
                  <a:srgbClr val="404041"/>
                </a:solidFill>
                <a:effectLst/>
                <a:latin typeface="Montserrat" panose="00000500000000000000" pitchFamily="2" charset="0"/>
              </a:rPr>
              <a:t>Programa </a:t>
            </a:r>
            <a:r>
              <a:rPr lang="es-MX" sz="1100" b="1" dirty="0">
                <a:solidFill>
                  <a:srgbClr val="404041"/>
                </a:solidFill>
                <a:latin typeface="Montserrat" panose="00000500000000000000" pitchFamily="2" charset="0"/>
              </a:rPr>
              <a:t>P</a:t>
            </a:r>
            <a:r>
              <a:rPr lang="es-MX" sz="1100" b="1" i="0" dirty="0">
                <a:solidFill>
                  <a:srgbClr val="404041"/>
                </a:solidFill>
                <a:effectLst/>
                <a:latin typeface="Montserrat" panose="00000500000000000000" pitchFamily="2" charset="0"/>
              </a:rPr>
              <a:t>resupuestal de Expansión de la Educación Media Superior y Superior (Tipo Superior) U079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4">
            <a:extLst>
              <a:ext uri="{FF2B5EF4-FFF2-40B4-BE49-F238E27FC236}">
                <a16:creationId xmlns:a16="http://schemas.microsoft.com/office/drawing/2014/main" id="{27E43230-1CD1-46AD-2854-417A9F859AD7}"/>
              </a:ext>
            </a:extLst>
          </p:cNvPr>
          <p:cNvSpPr txBox="1"/>
          <p:nvPr/>
        </p:nvSpPr>
        <p:spPr>
          <a:xfrm>
            <a:off x="436652" y="1092183"/>
            <a:ext cx="6882765" cy="4509568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>
              <a:spcBef>
                <a:spcPts val="1500"/>
              </a:spcBef>
            </a:pPr>
            <a:r>
              <a:rPr lang="es-MX" sz="1100" b="1" dirty="0">
                <a:solidFill>
                  <a:srgbClr val="404041"/>
                </a:solidFill>
                <a:latin typeface="Montserrat" panose="00000500000000000000" pitchFamily="2" charset="0"/>
              </a:rPr>
              <a:t>2. Integrante (s) del Comité de Contraloría Social </a:t>
            </a:r>
            <a:r>
              <a:rPr lang="es-MX" sz="1100" b="1" dirty="0">
                <a:solidFill>
                  <a:srgbClr val="A41D3D"/>
                </a:solidFill>
                <a:latin typeface="Montserrat" panose="00000500000000000000" pitchFamily="2" charset="0"/>
              </a:rPr>
              <a:t>a Sustituir </a:t>
            </a:r>
          </a:p>
          <a:p>
            <a:pPr>
              <a:lnSpc>
                <a:spcPct val="100000"/>
              </a:lnSpc>
              <a:spcBef>
                <a:spcPts val="1500"/>
              </a:spcBef>
            </a:pPr>
            <a:endParaRPr lang="es-MX" sz="1100" b="1" dirty="0">
              <a:solidFill>
                <a:srgbClr val="404041"/>
              </a:solidFill>
              <a:latin typeface="Montserrat" panose="00000500000000000000" pitchFamily="2" charset="0"/>
            </a:endParaRPr>
          </a:p>
          <a:p>
            <a:pPr>
              <a:lnSpc>
                <a:spcPct val="100000"/>
              </a:lnSpc>
              <a:spcBef>
                <a:spcPts val="1500"/>
              </a:spcBef>
            </a:pPr>
            <a:endParaRPr lang="es-MX" sz="1100" b="1" dirty="0">
              <a:solidFill>
                <a:srgbClr val="404041"/>
              </a:solidFill>
              <a:latin typeface="Montserrat" panose="00000500000000000000" pitchFamily="2" charset="0"/>
            </a:endParaRPr>
          </a:p>
          <a:p>
            <a:pPr>
              <a:lnSpc>
                <a:spcPct val="100000"/>
              </a:lnSpc>
              <a:spcBef>
                <a:spcPts val="1500"/>
              </a:spcBef>
            </a:pPr>
            <a:endParaRPr lang="es-MX" sz="1100" b="1" dirty="0">
              <a:solidFill>
                <a:srgbClr val="404041"/>
              </a:solidFill>
              <a:latin typeface="Montserrat" panose="00000500000000000000" pitchFamily="2" charset="0"/>
            </a:endParaRPr>
          </a:p>
          <a:p>
            <a:pPr>
              <a:lnSpc>
                <a:spcPct val="100000"/>
              </a:lnSpc>
              <a:spcBef>
                <a:spcPts val="1500"/>
              </a:spcBef>
            </a:pPr>
            <a:endParaRPr lang="es-MX" sz="1100" b="1" dirty="0">
              <a:solidFill>
                <a:srgbClr val="404041"/>
              </a:solidFill>
              <a:latin typeface="Montserrat" panose="00000500000000000000" pitchFamily="2" charset="0"/>
            </a:endParaRPr>
          </a:p>
          <a:p>
            <a:pPr>
              <a:lnSpc>
                <a:spcPct val="100000"/>
              </a:lnSpc>
              <a:spcBef>
                <a:spcPts val="1500"/>
              </a:spcBef>
            </a:pPr>
            <a:endParaRPr lang="es-MX" sz="1100" b="1" dirty="0">
              <a:solidFill>
                <a:srgbClr val="404041"/>
              </a:solidFill>
              <a:latin typeface="Montserrat" panose="00000500000000000000" pitchFamily="2" charset="0"/>
            </a:endParaRPr>
          </a:p>
          <a:p>
            <a:pPr>
              <a:lnSpc>
                <a:spcPct val="100000"/>
              </a:lnSpc>
              <a:spcBef>
                <a:spcPts val="1500"/>
              </a:spcBef>
            </a:pPr>
            <a:endParaRPr lang="es-MX" sz="1100" b="1" dirty="0">
              <a:solidFill>
                <a:srgbClr val="404041"/>
              </a:solidFill>
              <a:latin typeface="Montserrat" panose="00000500000000000000" pitchFamily="2" charset="0"/>
            </a:endParaRPr>
          </a:p>
          <a:p>
            <a:pPr>
              <a:lnSpc>
                <a:spcPct val="100000"/>
              </a:lnSpc>
              <a:spcBef>
                <a:spcPts val="1500"/>
              </a:spcBef>
            </a:pPr>
            <a:endParaRPr lang="es-MX" sz="1100" b="1" dirty="0">
              <a:solidFill>
                <a:srgbClr val="404041"/>
              </a:solidFill>
              <a:latin typeface="Montserrat" panose="00000500000000000000" pitchFamily="2" charset="0"/>
            </a:endParaRPr>
          </a:p>
          <a:p>
            <a:pPr>
              <a:lnSpc>
                <a:spcPct val="100000"/>
              </a:lnSpc>
              <a:spcBef>
                <a:spcPts val="1500"/>
              </a:spcBef>
            </a:pPr>
            <a:endParaRPr lang="es-MX" sz="1100" b="1" dirty="0">
              <a:solidFill>
                <a:srgbClr val="404041"/>
              </a:solidFill>
              <a:latin typeface="Montserrat" panose="00000500000000000000" pitchFamily="2" charset="0"/>
            </a:endParaRPr>
          </a:p>
          <a:p>
            <a:pPr>
              <a:lnSpc>
                <a:spcPct val="100000"/>
              </a:lnSpc>
              <a:spcBef>
                <a:spcPts val="1500"/>
              </a:spcBef>
            </a:pPr>
            <a:endParaRPr lang="es-MX" sz="1100" b="1" dirty="0">
              <a:solidFill>
                <a:srgbClr val="404041"/>
              </a:solidFill>
              <a:latin typeface="Montserrat" panose="00000500000000000000" pitchFamily="2" charset="0"/>
            </a:endParaRPr>
          </a:p>
          <a:p>
            <a:pPr>
              <a:lnSpc>
                <a:spcPct val="100000"/>
              </a:lnSpc>
              <a:spcBef>
                <a:spcPts val="1500"/>
              </a:spcBef>
            </a:pPr>
            <a:endParaRPr lang="es-MX" sz="1100" b="1" dirty="0">
              <a:solidFill>
                <a:srgbClr val="404041"/>
              </a:solidFill>
              <a:latin typeface="Montserrat" panose="00000500000000000000" pitchFamily="2" charset="0"/>
            </a:endParaRPr>
          </a:p>
          <a:p>
            <a:pPr>
              <a:lnSpc>
                <a:spcPct val="100000"/>
              </a:lnSpc>
              <a:spcBef>
                <a:spcPts val="1500"/>
              </a:spcBef>
            </a:pPr>
            <a:endParaRPr lang="es-MX" sz="1100" b="1" dirty="0">
              <a:solidFill>
                <a:srgbClr val="404041"/>
              </a:solidFill>
              <a:latin typeface="Montserrat" panose="00000500000000000000" pitchFamily="2" charset="0"/>
            </a:endParaRPr>
          </a:p>
          <a:p>
            <a:pPr marL="12700">
              <a:spcBef>
                <a:spcPts val="1500"/>
              </a:spcBef>
            </a:pPr>
            <a:endParaRPr lang="es-MX" sz="1050" b="1" dirty="0">
              <a:solidFill>
                <a:srgbClr val="A41D3D"/>
              </a:solidFill>
              <a:latin typeface="Montserrat" panose="00000500000000000000" pitchFamily="2" charset="0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5285307"/>
              </p:ext>
            </p:extLst>
          </p:nvPr>
        </p:nvGraphicFramePr>
        <p:xfrm>
          <a:off x="391187" y="1480381"/>
          <a:ext cx="6838312" cy="191673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0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5739">
                  <a:extLst>
                    <a:ext uri="{9D8B030D-6E8A-4147-A177-3AD203B41FA5}">
                      <a16:colId xmlns:a16="http://schemas.microsoft.com/office/drawing/2014/main" val="4187104186"/>
                    </a:ext>
                  </a:extLst>
                </a:gridCol>
                <a:gridCol w="19360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3587138624"/>
                    </a:ext>
                  </a:extLst>
                </a:gridCol>
                <a:gridCol w="532183">
                  <a:extLst>
                    <a:ext uri="{9D8B030D-6E8A-4147-A177-3AD203B41FA5}">
                      <a16:colId xmlns:a16="http://schemas.microsoft.com/office/drawing/2014/main" val="1391298659"/>
                    </a:ext>
                  </a:extLst>
                </a:gridCol>
                <a:gridCol w="7181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22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5187">
                <a:tc gridSpan="2">
                  <a:txBody>
                    <a:bodyPr/>
                    <a:lstStyle/>
                    <a:p>
                      <a:pPr marL="215265" indent="-17145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Char char="§"/>
                      </a:pPr>
                      <a:r>
                        <a:rPr sz="1000" b="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N</a:t>
                      </a:r>
                      <a:r>
                        <a:rPr sz="1000" b="0" spc="-5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o</a:t>
                      </a:r>
                      <a:r>
                        <a:rPr sz="1000" b="0" spc="1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m</a:t>
                      </a:r>
                      <a:r>
                        <a:rPr sz="1000" b="0" spc="-5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b</a:t>
                      </a:r>
                      <a:r>
                        <a:rPr sz="1000" b="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re</a:t>
                      </a:r>
                      <a:r>
                        <a:rPr sz="1000" b="0" spc="-6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 </a:t>
                      </a:r>
                      <a:r>
                        <a:rPr sz="1000" b="0" spc="1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c</a:t>
                      </a:r>
                      <a:r>
                        <a:rPr sz="1000" b="0" spc="-5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o</a:t>
                      </a:r>
                      <a:r>
                        <a:rPr sz="1000" b="0" spc="1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m</a:t>
                      </a:r>
                      <a:r>
                        <a:rPr sz="1000" b="0" spc="-5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p</a:t>
                      </a:r>
                      <a:r>
                        <a:rPr sz="1000" b="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l</a:t>
                      </a:r>
                      <a:r>
                        <a:rPr sz="1000" b="0" spc="5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e</a:t>
                      </a:r>
                      <a:r>
                        <a:rPr sz="1000" b="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t</a:t>
                      </a:r>
                      <a:r>
                        <a:rPr sz="1000" b="0" spc="-1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o</a:t>
                      </a:r>
                      <a:r>
                        <a:rPr sz="1000" b="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:</a:t>
                      </a:r>
                    </a:p>
                  </a:txBody>
                  <a:tcPr marL="0" marR="0" marT="635" marB="0" anchor="ctr">
                    <a:lnL w="6350">
                      <a:solidFill>
                        <a:srgbClr val="D0CECE"/>
                      </a:solidFill>
                      <a:prstDash val="soli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15265" indent="-17145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Char char="§"/>
                      </a:pPr>
                      <a:endParaRPr sz="1000" b="0" dirty="0">
                        <a:solidFill>
                          <a:schemeClr val="tx1"/>
                        </a:solidFill>
                        <a:latin typeface="Montserrat" panose="00000500000000000000" pitchFamily="2" charset="0"/>
                        <a:cs typeface="Verdana"/>
                      </a:endParaRPr>
                    </a:p>
                  </a:txBody>
                  <a:tcPr marL="0" marR="0" marT="635" marB="0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b="0" dirty="0">
                        <a:latin typeface="Montserrat" panose="00000500000000000000" pitchFamily="2" charset="0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5187">
                <a:tc gridSpan="2">
                  <a:txBody>
                    <a:bodyPr/>
                    <a:lstStyle/>
                    <a:p>
                      <a:pPr marL="215265" indent="-17145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Char char="§"/>
                      </a:pPr>
                      <a:r>
                        <a:rPr lang="es-MX" sz="1000" b="0" spc="-5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Sexo </a:t>
                      </a:r>
                      <a:r>
                        <a:rPr sz="1000" b="0" spc="-5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:</a:t>
                      </a:r>
                      <a:endParaRPr sz="1000" b="0" dirty="0">
                        <a:solidFill>
                          <a:schemeClr val="tx1"/>
                        </a:solidFill>
                        <a:latin typeface="Montserrat" panose="00000500000000000000" pitchFamily="2" charset="0"/>
                        <a:cs typeface="Verdana"/>
                      </a:endParaRPr>
                    </a:p>
                  </a:txBody>
                  <a:tcPr marL="0" marR="0" marT="635" marB="0" anchor="ctr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15265" indent="-17145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Char char="§"/>
                      </a:pPr>
                      <a:endParaRPr sz="1000" b="0" dirty="0">
                        <a:solidFill>
                          <a:schemeClr val="tx1"/>
                        </a:solidFill>
                        <a:latin typeface="Montserrat" panose="00000500000000000000" pitchFamily="2" charset="0"/>
                        <a:cs typeface="Verdana"/>
                      </a:endParaRPr>
                    </a:p>
                  </a:txBody>
                  <a:tcPr marL="0" marR="0" marT="635" marB="0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215265" indent="-17145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Char char="§"/>
                      </a:pPr>
                      <a:endParaRPr sz="1000" b="0" spc="-50" dirty="0">
                        <a:solidFill>
                          <a:schemeClr val="tx1"/>
                        </a:solidFill>
                        <a:latin typeface="Montserrat" panose="00000500000000000000" pitchFamily="2" charset="0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marL="215265" indent="-17145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Char char="§"/>
                      </a:pPr>
                      <a:endParaRPr sz="1000" b="0" spc="-50" dirty="0">
                        <a:solidFill>
                          <a:schemeClr val="tx1"/>
                        </a:solidFill>
                        <a:latin typeface="Montserrat" panose="00000500000000000000" pitchFamily="2" charset="0"/>
                        <a:ea typeface="+mn-ea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215265" indent="-17145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Char char="§"/>
                      </a:pPr>
                      <a:endParaRPr sz="1000" b="0" spc="-50" dirty="0">
                        <a:solidFill>
                          <a:schemeClr val="tx1"/>
                        </a:solidFill>
                        <a:latin typeface="Montserrat" panose="00000500000000000000" pitchFamily="2" charset="0"/>
                        <a:ea typeface="+mn-ea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265" indent="-17145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Char char="§"/>
                      </a:pPr>
                      <a:r>
                        <a:rPr lang="es-MX" sz="1000" b="0" spc="-5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ea typeface="+mn-ea"/>
                          <a:cs typeface="Verdana"/>
                        </a:rPr>
                        <a:t>Edad</a:t>
                      </a:r>
                      <a:endParaRPr sz="1000" b="0" spc="-50" dirty="0">
                        <a:solidFill>
                          <a:schemeClr val="tx1"/>
                        </a:solidFill>
                        <a:latin typeface="Montserrat" panose="00000500000000000000" pitchFamily="2" charset="0"/>
                        <a:ea typeface="+mn-ea"/>
                        <a:cs typeface="Verdana"/>
                      </a:endParaRPr>
                    </a:p>
                  </a:txBody>
                  <a:tcPr marL="0" marR="0" marT="0" marB="0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b="0" dirty="0">
                        <a:latin typeface="Montserrat" panose="00000500000000000000" pitchFamily="2" charset="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5187">
                <a:tc gridSpan="2">
                  <a:txBody>
                    <a:bodyPr/>
                    <a:lstStyle/>
                    <a:p>
                      <a:pPr marL="215265" indent="-17145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Char char="§"/>
                      </a:pPr>
                      <a:r>
                        <a:rPr lang="es-MX" sz="1000" b="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Cargo del Integrante: </a:t>
                      </a:r>
                      <a:endParaRPr sz="1000" b="0" dirty="0">
                        <a:solidFill>
                          <a:schemeClr val="tx1"/>
                        </a:solidFill>
                        <a:latin typeface="Montserrat" panose="00000500000000000000" pitchFamily="2" charset="0"/>
                        <a:cs typeface="Verdana"/>
                      </a:endParaRPr>
                    </a:p>
                  </a:txBody>
                  <a:tcPr marL="0" marR="0" marT="635" marB="0" anchor="ctr">
                    <a:lnL w="6350">
                      <a:solidFill>
                        <a:srgbClr val="D0CECE"/>
                      </a:solidFill>
                      <a:prstDash val="soli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15265" indent="-17145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Char char="§"/>
                      </a:pPr>
                      <a:endParaRPr sz="1000" b="0" dirty="0">
                        <a:solidFill>
                          <a:schemeClr val="tx1"/>
                        </a:solidFill>
                        <a:latin typeface="Montserrat" panose="00000500000000000000" pitchFamily="2" charset="0"/>
                        <a:cs typeface="Verdana"/>
                      </a:endParaRPr>
                    </a:p>
                  </a:txBody>
                  <a:tcPr marL="0" marR="0" marT="635" marB="0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215265" indent="-17145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Char char="§"/>
                      </a:pPr>
                      <a:endParaRPr sz="1000" b="0" spc="-50" dirty="0">
                        <a:solidFill>
                          <a:schemeClr val="tx1"/>
                        </a:solidFill>
                        <a:latin typeface="Montserrat" panose="00000500000000000000" pitchFamily="2" charset="0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215265" indent="-17145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Char char="§"/>
                      </a:pPr>
                      <a:endParaRPr sz="1000" b="0" spc="-50" dirty="0">
                        <a:solidFill>
                          <a:schemeClr val="tx1"/>
                        </a:solidFill>
                        <a:latin typeface="Montserrat" panose="00000500000000000000" pitchFamily="2" charset="0"/>
                        <a:ea typeface="+mn-ea"/>
                        <a:cs typeface="Verdana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b="0" dirty="0">
                        <a:latin typeface="Montserrat" panose="00000500000000000000" pitchFamily="2" charset="0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9553459"/>
                  </a:ext>
                </a:extLst>
              </a:tr>
              <a:tr h="195187">
                <a:tc gridSpan="2">
                  <a:txBody>
                    <a:bodyPr/>
                    <a:lstStyle/>
                    <a:p>
                      <a:pPr marL="215265" indent="-17145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Char char="§"/>
                      </a:pPr>
                      <a:r>
                        <a:rPr sz="1000" b="0" spc="-45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CURP:</a:t>
                      </a:r>
                      <a:endParaRPr sz="1000" b="0" dirty="0">
                        <a:solidFill>
                          <a:schemeClr val="tx1"/>
                        </a:solidFill>
                        <a:latin typeface="Montserrat" panose="00000500000000000000" pitchFamily="2" charset="0"/>
                        <a:cs typeface="Verdana"/>
                      </a:endParaRPr>
                    </a:p>
                  </a:txBody>
                  <a:tcPr marL="0" marR="0" marT="635" marB="0" anchor="ctr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15265" indent="-17145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Char char="§"/>
                      </a:pPr>
                      <a:endParaRPr sz="1000" b="0" dirty="0">
                        <a:solidFill>
                          <a:schemeClr val="tx1"/>
                        </a:solidFill>
                        <a:latin typeface="Montserrat" panose="00000500000000000000" pitchFamily="2" charset="0"/>
                        <a:cs typeface="Verdana"/>
                      </a:endParaRPr>
                    </a:p>
                  </a:txBody>
                  <a:tcPr marL="0" marR="0" marT="635" marB="0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b="0" dirty="0">
                        <a:latin typeface="Montserrat" panose="00000500000000000000" pitchFamily="2" charset="0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5187">
                <a:tc gridSpan="2">
                  <a:txBody>
                    <a:bodyPr/>
                    <a:lstStyle/>
                    <a:p>
                      <a:pPr marL="215265" indent="-17145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Char char="§"/>
                      </a:pPr>
                      <a:r>
                        <a:rPr sz="1000" b="0" dirty="0" err="1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Corr</a:t>
                      </a:r>
                      <a:r>
                        <a:rPr sz="1000" b="0" spc="5" dirty="0" err="1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e</a:t>
                      </a:r>
                      <a:r>
                        <a:rPr sz="1000" b="0" dirty="0" err="1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o</a:t>
                      </a:r>
                      <a:r>
                        <a:rPr sz="1000" b="0" spc="-6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 </a:t>
                      </a:r>
                      <a:r>
                        <a:rPr lang="es-MX" sz="1000" b="0" spc="-6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e</a:t>
                      </a:r>
                      <a:r>
                        <a:rPr sz="1000" b="0" dirty="0" err="1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l</a:t>
                      </a:r>
                      <a:r>
                        <a:rPr sz="1000" b="0" spc="-5" dirty="0" err="1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e</a:t>
                      </a:r>
                      <a:r>
                        <a:rPr sz="1000" b="0" dirty="0" err="1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ct</a:t>
                      </a:r>
                      <a:r>
                        <a:rPr sz="1000" b="0" spc="10" dirty="0" err="1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r</a:t>
                      </a:r>
                      <a:r>
                        <a:rPr sz="1000" b="0" spc="-5" dirty="0" err="1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ó</a:t>
                      </a:r>
                      <a:r>
                        <a:rPr sz="1000" b="0" spc="5" dirty="0" err="1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n</a:t>
                      </a:r>
                      <a:r>
                        <a:rPr sz="1000" b="0" dirty="0" err="1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ic</a:t>
                      </a:r>
                      <a:r>
                        <a:rPr sz="1000" b="0" spc="-5" dirty="0" err="1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o</a:t>
                      </a:r>
                      <a:r>
                        <a:rPr sz="1000" b="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:</a:t>
                      </a:r>
                    </a:p>
                  </a:txBody>
                  <a:tcPr marL="0" marR="0" marT="635" marB="0" anchor="ctr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15265" indent="-17145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Char char="§"/>
                      </a:pPr>
                      <a:endParaRPr sz="1000" b="0" dirty="0">
                        <a:solidFill>
                          <a:schemeClr val="tx1"/>
                        </a:solidFill>
                        <a:latin typeface="Montserrat" panose="00000500000000000000" pitchFamily="2" charset="0"/>
                        <a:cs typeface="Verdana"/>
                      </a:endParaRPr>
                    </a:p>
                  </a:txBody>
                  <a:tcPr marL="0" marR="0" marT="635" marB="0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b="0" dirty="0">
                        <a:latin typeface="Montserrat" panose="00000500000000000000" pitchFamily="2" charset="0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5187">
                <a:tc gridSpan="2">
                  <a:txBody>
                    <a:bodyPr/>
                    <a:lstStyle/>
                    <a:p>
                      <a:pPr marL="215265" indent="-171450">
                        <a:lnSpc>
                          <a:spcPts val="1190"/>
                        </a:lnSpc>
                        <a:spcBef>
                          <a:spcPts val="20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Char char="§"/>
                      </a:pPr>
                      <a:r>
                        <a:rPr sz="1000" b="0" spc="-5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Te</a:t>
                      </a:r>
                      <a:r>
                        <a:rPr sz="1000" b="0" spc="1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l</a:t>
                      </a:r>
                      <a:r>
                        <a:rPr sz="1000" b="0" spc="-5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é</a:t>
                      </a:r>
                      <a:r>
                        <a:rPr sz="1000" b="0" spc="1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f</a:t>
                      </a:r>
                      <a:r>
                        <a:rPr sz="1000" b="0" spc="-5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o</a:t>
                      </a:r>
                      <a:r>
                        <a:rPr sz="1000" b="0" spc="5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n</a:t>
                      </a:r>
                      <a:r>
                        <a:rPr sz="1000" b="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o</a:t>
                      </a:r>
                      <a:r>
                        <a:rPr sz="1000" b="0" spc="-8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 </a:t>
                      </a:r>
                      <a:r>
                        <a:rPr sz="800" b="0" i="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(</a:t>
                      </a:r>
                      <a:r>
                        <a:rPr sz="800" b="0" i="0" spc="-5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In</a:t>
                      </a:r>
                      <a:r>
                        <a:rPr sz="800" b="0" i="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cluir</a:t>
                      </a:r>
                      <a:r>
                        <a:rPr sz="800" b="0" i="0" spc="-7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 </a:t>
                      </a:r>
                      <a:r>
                        <a:rPr sz="800" b="0" i="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l</a:t>
                      </a:r>
                      <a:r>
                        <a:rPr sz="800" b="0" i="0" spc="-1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a</a:t>
                      </a:r>
                      <a:r>
                        <a:rPr sz="800" b="0" i="0" spc="-5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da)</a:t>
                      </a:r>
                      <a:r>
                        <a:rPr sz="1000" b="0" i="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:</a:t>
                      </a:r>
                    </a:p>
                  </a:txBody>
                  <a:tcPr marL="0" marR="0" marT="2540" marB="0" anchor="ctr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15265" indent="-171450">
                        <a:lnSpc>
                          <a:spcPts val="1190"/>
                        </a:lnSpc>
                        <a:spcBef>
                          <a:spcPts val="20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Char char="§"/>
                      </a:pPr>
                      <a:endParaRPr sz="1000" b="0" i="0" dirty="0">
                        <a:solidFill>
                          <a:schemeClr val="tx1"/>
                        </a:solidFill>
                        <a:latin typeface="Montserrat" panose="00000500000000000000" pitchFamily="2" charset="0"/>
                        <a:cs typeface="Verdana"/>
                      </a:endParaRPr>
                    </a:p>
                  </a:txBody>
                  <a:tcPr marL="0" marR="0" marT="2540" marB="0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b="0" dirty="0">
                        <a:latin typeface="Montserrat" panose="00000500000000000000" pitchFamily="2" charset="0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6977">
                <a:tc gridSpan="7">
                  <a:txBody>
                    <a:bodyPr/>
                    <a:lstStyle/>
                    <a:p>
                      <a:pPr marL="215265" indent="-171450">
                        <a:lnSpc>
                          <a:spcPct val="100000"/>
                        </a:lnSpc>
                        <a:spcBef>
                          <a:spcPts val="20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Char char="§"/>
                      </a:pPr>
                      <a:r>
                        <a:rPr sz="1000" b="0" spc="-4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Domicilio:</a:t>
                      </a:r>
                      <a:endParaRPr sz="1000" b="0" dirty="0">
                        <a:solidFill>
                          <a:schemeClr val="tx1"/>
                        </a:solidFill>
                        <a:latin typeface="Montserrat" panose="00000500000000000000" pitchFamily="2" charset="0"/>
                        <a:cs typeface="Verdana"/>
                      </a:endParaRPr>
                    </a:p>
                  </a:txBody>
                  <a:tcPr marL="0" marR="0" marT="2540" marB="0" anchor="ctr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666">
                <a:tc>
                  <a:txBody>
                    <a:bodyPr/>
                    <a:lstStyle/>
                    <a:p>
                      <a:pPr marL="43815" indent="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None/>
                      </a:pPr>
                      <a:r>
                        <a:rPr sz="1000" b="0" spc="-55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Calle:</a:t>
                      </a:r>
                      <a:endParaRPr sz="1000" b="0" dirty="0">
                        <a:solidFill>
                          <a:schemeClr val="tx1"/>
                        </a:solidFill>
                        <a:latin typeface="Montserrat" panose="00000500000000000000" pitchFamily="2" charset="0"/>
                        <a:cs typeface="Verdana"/>
                      </a:endParaRPr>
                    </a:p>
                  </a:txBody>
                  <a:tcPr marL="0" marR="0" marT="635" marB="0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43815" indent="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None/>
                      </a:pPr>
                      <a:endParaRPr sz="1000" b="0" dirty="0">
                        <a:solidFill>
                          <a:schemeClr val="tx1"/>
                        </a:solidFill>
                        <a:latin typeface="Montserrat" panose="00000500000000000000" pitchFamily="2" charset="0"/>
                        <a:cs typeface="Verdan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b="0">
                        <a:latin typeface="Montserrat" panose="00000500000000000000" pitchFamily="2" charset="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 indent="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None/>
                      </a:pPr>
                      <a:r>
                        <a:rPr lang="es-MX" sz="1000" b="0" spc="-5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ea typeface="+mn-ea"/>
                          <a:cs typeface="Times New Roman"/>
                        </a:rPr>
                        <a:t>Colonia:</a:t>
                      </a:r>
                      <a:endParaRPr sz="1000" b="0" dirty="0">
                        <a:solidFill>
                          <a:schemeClr val="tx1"/>
                        </a:solidFill>
                        <a:latin typeface="Montserrat" panose="00000500000000000000" pitchFamily="2" charset="0"/>
                        <a:cs typeface="Verdana"/>
                      </a:endParaRPr>
                    </a:p>
                  </a:txBody>
                  <a:tcPr marL="0" marR="0" marT="635" marB="0" anchor="ctr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es-MX"/>
                    </a:p>
                  </a:txBody>
                  <a:tcPr marL="0" marR="0" marT="0" marB="0" anchor="ctr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marL="43815" indent="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None/>
                      </a:pPr>
                      <a:r>
                        <a:rPr sz="1000" b="0" spc="-5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ea typeface="+mn-ea"/>
                          <a:cs typeface="Times New Roman"/>
                        </a:rPr>
                        <a:t>Colonia:</a:t>
                      </a:r>
                    </a:p>
                  </a:txBody>
                  <a:tcPr marL="0" marR="0" marT="635" marB="0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b="0">
                        <a:latin typeface="Montserrat" panose="00000500000000000000" pitchFamily="2" charset="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666">
                <a:tc>
                  <a:txBody>
                    <a:bodyPr/>
                    <a:lstStyle/>
                    <a:p>
                      <a:pPr marL="43815" indent="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None/>
                      </a:pPr>
                      <a:r>
                        <a:rPr sz="1000" b="0" spc="-55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Numero:</a:t>
                      </a:r>
                      <a:endParaRPr sz="1000" b="0" dirty="0">
                        <a:solidFill>
                          <a:schemeClr val="tx1"/>
                        </a:solidFill>
                        <a:latin typeface="Montserrat" panose="00000500000000000000" pitchFamily="2" charset="0"/>
                        <a:cs typeface="Verdana"/>
                      </a:endParaRPr>
                    </a:p>
                  </a:txBody>
                  <a:tcPr marL="0" marR="0" marT="635" marB="0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43815" indent="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None/>
                      </a:pPr>
                      <a:endParaRPr sz="1000" b="0" dirty="0">
                        <a:solidFill>
                          <a:schemeClr val="tx1"/>
                        </a:solidFill>
                        <a:latin typeface="Montserrat" panose="00000500000000000000" pitchFamily="2" charset="0"/>
                        <a:cs typeface="Verdan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15265" indent="-17145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Char char="§"/>
                      </a:pPr>
                      <a:endParaRPr sz="1000" b="0" spc="-50">
                        <a:solidFill>
                          <a:schemeClr val="tx1"/>
                        </a:solidFill>
                        <a:latin typeface="Montserrat" panose="00000500000000000000" pitchFamily="2" charset="0"/>
                        <a:ea typeface="+mn-ea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 indent="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None/>
                      </a:pPr>
                      <a:r>
                        <a:rPr lang="es-MX" sz="1000" b="0" spc="-5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ea typeface="+mn-ea"/>
                          <a:cs typeface="Times New Roman"/>
                        </a:rPr>
                        <a:t>CP:</a:t>
                      </a:r>
                      <a:endParaRPr sz="1000" b="0" dirty="0">
                        <a:solidFill>
                          <a:schemeClr val="tx1"/>
                        </a:solidFill>
                        <a:latin typeface="Montserrat" panose="00000500000000000000" pitchFamily="2" charset="0"/>
                        <a:cs typeface="Verdana"/>
                      </a:endParaRPr>
                    </a:p>
                  </a:txBody>
                  <a:tcPr marL="0" marR="0" marT="635" marB="0" anchor="ctr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es-MX" dirty="0"/>
                    </a:p>
                  </a:txBody>
                  <a:tcPr marL="0" marR="0" marT="0" marB="0" anchor="ctr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marL="43815" indent="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None/>
                      </a:pPr>
                      <a:r>
                        <a:rPr sz="1000" b="0" spc="-5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ea typeface="+mn-ea"/>
                          <a:cs typeface="Times New Roman"/>
                        </a:rPr>
                        <a:t>CP:</a:t>
                      </a:r>
                    </a:p>
                  </a:txBody>
                  <a:tcPr marL="0" marR="0" marT="635" marB="0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b="0">
                        <a:latin typeface="Montserrat" panose="00000500000000000000" pitchFamily="2" charset="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9" name="object 18">
            <a:extLst>
              <a:ext uri="{FF2B5EF4-FFF2-40B4-BE49-F238E27FC236}">
                <a16:creationId xmlns:a16="http://schemas.microsoft.com/office/drawing/2014/main" id="{F23A42C0-600B-67B2-4494-85B8C95C4F43}"/>
              </a:ext>
            </a:extLst>
          </p:cNvPr>
          <p:cNvSpPr txBox="1">
            <a:spLocks noGrp="1"/>
          </p:cNvSpPr>
          <p:nvPr>
            <p:ph type="ftr" sz="quarter" idx="5"/>
          </p:nvPr>
        </p:nvSpPr>
        <p:spPr>
          <a:xfrm>
            <a:off x="398893" y="9807359"/>
            <a:ext cx="7015482" cy="108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865"/>
              </a:lnSpc>
            </a:pPr>
            <a:r>
              <a:rPr sz="600" spc="-5" dirty="0">
                <a:latin typeface="Montserrat" panose="00000500000000000000" pitchFamily="2" charset="0"/>
              </a:rPr>
              <a:t>“Este</a:t>
            </a:r>
            <a:r>
              <a:rPr sz="600" spc="5" dirty="0">
                <a:latin typeface="Montserrat" panose="00000500000000000000" pitchFamily="2" charset="0"/>
              </a:rPr>
              <a:t> </a:t>
            </a:r>
            <a:r>
              <a:rPr sz="600" dirty="0">
                <a:latin typeface="Montserrat" panose="00000500000000000000" pitchFamily="2" charset="0"/>
              </a:rPr>
              <a:t>programa</a:t>
            </a:r>
            <a:r>
              <a:rPr sz="600" spc="10" dirty="0">
                <a:latin typeface="Montserrat" panose="00000500000000000000" pitchFamily="2" charset="0"/>
              </a:rPr>
              <a:t> </a:t>
            </a:r>
            <a:r>
              <a:rPr sz="600" spc="-5" dirty="0">
                <a:latin typeface="Montserrat" panose="00000500000000000000" pitchFamily="2" charset="0"/>
              </a:rPr>
              <a:t>es</a:t>
            </a:r>
            <a:r>
              <a:rPr sz="600" spc="5" dirty="0">
                <a:latin typeface="Montserrat" panose="00000500000000000000" pitchFamily="2" charset="0"/>
              </a:rPr>
              <a:t> </a:t>
            </a:r>
            <a:r>
              <a:rPr sz="600" spc="-5" dirty="0">
                <a:latin typeface="Montserrat" panose="00000500000000000000" pitchFamily="2" charset="0"/>
              </a:rPr>
              <a:t>público,</a:t>
            </a:r>
            <a:r>
              <a:rPr sz="600" spc="15" dirty="0">
                <a:latin typeface="Montserrat" panose="00000500000000000000" pitchFamily="2" charset="0"/>
              </a:rPr>
              <a:t> </a:t>
            </a:r>
            <a:r>
              <a:rPr sz="600" spc="-5" dirty="0">
                <a:latin typeface="Montserrat" panose="00000500000000000000" pitchFamily="2" charset="0"/>
              </a:rPr>
              <a:t>ajeno</a:t>
            </a:r>
            <a:r>
              <a:rPr sz="600" dirty="0">
                <a:latin typeface="Montserrat" panose="00000500000000000000" pitchFamily="2" charset="0"/>
              </a:rPr>
              <a:t> a</a:t>
            </a:r>
            <a:r>
              <a:rPr sz="600" spc="15" dirty="0">
                <a:latin typeface="Montserrat" panose="00000500000000000000" pitchFamily="2" charset="0"/>
              </a:rPr>
              <a:t> </a:t>
            </a:r>
            <a:r>
              <a:rPr sz="600" spc="-5" dirty="0">
                <a:latin typeface="Montserrat" panose="00000500000000000000" pitchFamily="2" charset="0"/>
              </a:rPr>
              <a:t>cualquier</a:t>
            </a:r>
            <a:r>
              <a:rPr sz="600" spc="5" dirty="0">
                <a:latin typeface="Montserrat" panose="00000500000000000000" pitchFamily="2" charset="0"/>
              </a:rPr>
              <a:t> </a:t>
            </a:r>
            <a:r>
              <a:rPr sz="600" spc="-5" dirty="0">
                <a:latin typeface="Montserrat" panose="00000500000000000000" pitchFamily="2" charset="0"/>
              </a:rPr>
              <a:t>partido</a:t>
            </a:r>
            <a:r>
              <a:rPr sz="600" spc="5" dirty="0">
                <a:latin typeface="Montserrat" panose="00000500000000000000" pitchFamily="2" charset="0"/>
              </a:rPr>
              <a:t> </a:t>
            </a:r>
            <a:r>
              <a:rPr sz="600" spc="-5" dirty="0">
                <a:latin typeface="Montserrat" panose="00000500000000000000" pitchFamily="2" charset="0"/>
              </a:rPr>
              <a:t>político.</a:t>
            </a:r>
            <a:r>
              <a:rPr sz="600" spc="15" dirty="0">
                <a:latin typeface="Montserrat" panose="00000500000000000000" pitchFamily="2" charset="0"/>
              </a:rPr>
              <a:t> </a:t>
            </a:r>
            <a:r>
              <a:rPr sz="600" spc="-5" dirty="0">
                <a:latin typeface="Montserrat" panose="00000500000000000000" pitchFamily="2" charset="0"/>
              </a:rPr>
              <a:t>Queda</a:t>
            </a:r>
            <a:r>
              <a:rPr sz="600" spc="5" dirty="0">
                <a:latin typeface="Montserrat" panose="00000500000000000000" pitchFamily="2" charset="0"/>
              </a:rPr>
              <a:t> </a:t>
            </a:r>
            <a:r>
              <a:rPr sz="600" spc="-5" dirty="0">
                <a:latin typeface="Montserrat" panose="00000500000000000000" pitchFamily="2" charset="0"/>
              </a:rPr>
              <a:t>prohibido</a:t>
            </a:r>
            <a:r>
              <a:rPr sz="600" spc="5" dirty="0">
                <a:latin typeface="Montserrat" panose="00000500000000000000" pitchFamily="2" charset="0"/>
              </a:rPr>
              <a:t> </a:t>
            </a:r>
            <a:r>
              <a:rPr sz="600" spc="-5" dirty="0">
                <a:latin typeface="Montserrat" panose="00000500000000000000" pitchFamily="2" charset="0"/>
              </a:rPr>
              <a:t>el</a:t>
            </a:r>
            <a:r>
              <a:rPr sz="600" spc="5" dirty="0">
                <a:latin typeface="Montserrat" panose="00000500000000000000" pitchFamily="2" charset="0"/>
              </a:rPr>
              <a:t> </a:t>
            </a:r>
            <a:r>
              <a:rPr sz="600" spc="-5" dirty="0">
                <a:latin typeface="Montserrat" panose="00000500000000000000" pitchFamily="2" charset="0"/>
              </a:rPr>
              <a:t>uso</a:t>
            </a:r>
            <a:r>
              <a:rPr sz="600" spc="15" dirty="0">
                <a:latin typeface="Montserrat" panose="00000500000000000000" pitchFamily="2" charset="0"/>
              </a:rPr>
              <a:t> </a:t>
            </a:r>
            <a:r>
              <a:rPr sz="600" spc="-5" dirty="0">
                <a:latin typeface="Montserrat" panose="00000500000000000000" pitchFamily="2" charset="0"/>
              </a:rPr>
              <a:t>para</a:t>
            </a:r>
            <a:r>
              <a:rPr sz="600" spc="5" dirty="0">
                <a:latin typeface="Montserrat" panose="00000500000000000000" pitchFamily="2" charset="0"/>
              </a:rPr>
              <a:t> </a:t>
            </a:r>
            <a:r>
              <a:rPr sz="600" spc="-5" dirty="0">
                <a:latin typeface="Montserrat" panose="00000500000000000000" pitchFamily="2" charset="0"/>
              </a:rPr>
              <a:t>fines</a:t>
            </a:r>
            <a:r>
              <a:rPr sz="600" spc="10" dirty="0">
                <a:latin typeface="Montserrat" panose="00000500000000000000" pitchFamily="2" charset="0"/>
              </a:rPr>
              <a:t> </a:t>
            </a:r>
            <a:r>
              <a:rPr sz="600" spc="-5" dirty="0">
                <a:latin typeface="Montserrat" panose="00000500000000000000" pitchFamily="2" charset="0"/>
              </a:rPr>
              <a:t>distintos</a:t>
            </a:r>
            <a:r>
              <a:rPr sz="600" spc="5" dirty="0">
                <a:latin typeface="Montserrat" panose="00000500000000000000" pitchFamily="2" charset="0"/>
              </a:rPr>
              <a:t> </a:t>
            </a:r>
            <a:r>
              <a:rPr sz="600" dirty="0">
                <a:latin typeface="Montserrat" panose="00000500000000000000" pitchFamily="2" charset="0"/>
              </a:rPr>
              <a:t>a</a:t>
            </a:r>
            <a:r>
              <a:rPr sz="600" spc="20" dirty="0">
                <a:latin typeface="Montserrat" panose="00000500000000000000" pitchFamily="2" charset="0"/>
              </a:rPr>
              <a:t> </a:t>
            </a:r>
            <a:r>
              <a:rPr sz="600" spc="-5" dirty="0">
                <a:latin typeface="Montserrat" panose="00000500000000000000" pitchFamily="2" charset="0"/>
              </a:rPr>
              <a:t>los</a:t>
            </a:r>
            <a:r>
              <a:rPr sz="600" spc="10" dirty="0">
                <a:latin typeface="Montserrat" panose="00000500000000000000" pitchFamily="2" charset="0"/>
              </a:rPr>
              <a:t> </a:t>
            </a:r>
            <a:r>
              <a:rPr sz="600" spc="-5" dirty="0">
                <a:latin typeface="Montserrat" panose="00000500000000000000" pitchFamily="2" charset="0"/>
              </a:rPr>
              <a:t>establecidos</a:t>
            </a:r>
            <a:r>
              <a:rPr sz="600" spc="5" dirty="0">
                <a:latin typeface="Montserrat" panose="00000500000000000000" pitchFamily="2" charset="0"/>
              </a:rPr>
              <a:t> </a:t>
            </a:r>
            <a:r>
              <a:rPr sz="600" spc="-5" dirty="0">
                <a:latin typeface="Montserrat" panose="00000500000000000000" pitchFamily="2" charset="0"/>
              </a:rPr>
              <a:t>en</a:t>
            </a:r>
            <a:r>
              <a:rPr sz="600" spc="10" dirty="0">
                <a:latin typeface="Montserrat" panose="00000500000000000000" pitchFamily="2" charset="0"/>
              </a:rPr>
              <a:t> </a:t>
            </a:r>
            <a:r>
              <a:rPr sz="600" spc="-5" dirty="0">
                <a:latin typeface="Montserrat" panose="00000500000000000000" pitchFamily="2" charset="0"/>
              </a:rPr>
              <a:t>el</a:t>
            </a:r>
            <a:r>
              <a:rPr sz="600" spc="15" dirty="0">
                <a:latin typeface="Montserrat" panose="00000500000000000000" pitchFamily="2" charset="0"/>
              </a:rPr>
              <a:t> </a:t>
            </a:r>
            <a:r>
              <a:rPr sz="600" spc="-5" dirty="0">
                <a:latin typeface="Montserrat" panose="00000500000000000000" pitchFamily="2" charset="0"/>
              </a:rPr>
              <a:t>programa”.</a:t>
            </a:r>
          </a:p>
        </p:txBody>
      </p:sp>
      <p:sp>
        <p:nvSpPr>
          <p:cNvPr id="13" name="Rectángulo: esquinas redondeadas 12">
            <a:extLst>
              <a:ext uri="{FF2B5EF4-FFF2-40B4-BE49-F238E27FC236}">
                <a16:creationId xmlns:a16="http://schemas.microsoft.com/office/drawing/2014/main" id="{B8770F00-43BF-662D-E7C3-E4F68144CF1B}"/>
              </a:ext>
            </a:extLst>
          </p:cNvPr>
          <p:cNvSpPr/>
          <p:nvPr/>
        </p:nvSpPr>
        <p:spPr>
          <a:xfrm>
            <a:off x="228600" y="251041"/>
            <a:ext cx="7315200" cy="672294"/>
          </a:xfrm>
          <a:prstGeom prst="roundRect">
            <a:avLst/>
          </a:prstGeom>
          <a:solidFill>
            <a:srgbClr val="A41D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5" name="Imagen 14" descr="SEP | SIGED">
            <a:extLst>
              <a:ext uri="{FF2B5EF4-FFF2-40B4-BE49-F238E27FC236}">
                <a16:creationId xmlns:a16="http://schemas.microsoft.com/office/drawing/2014/main" id="{A417923E-072E-420E-9F84-5292D8E3A9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58105"/>
            <a:ext cx="1840808" cy="447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object 5">
            <a:extLst>
              <a:ext uri="{FF2B5EF4-FFF2-40B4-BE49-F238E27FC236}">
                <a16:creationId xmlns:a16="http://schemas.microsoft.com/office/drawing/2014/main" id="{CFA68095-5179-41F2-02D3-487CFA67CC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326976"/>
              </p:ext>
            </p:extLst>
          </p:nvPr>
        </p:nvGraphicFramePr>
        <p:xfrm>
          <a:off x="400714" y="3701279"/>
          <a:ext cx="6838312" cy="191673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0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5739">
                  <a:extLst>
                    <a:ext uri="{9D8B030D-6E8A-4147-A177-3AD203B41FA5}">
                      <a16:colId xmlns:a16="http://schemas.microsoft.com/office/drawing/2014/main" val="4187104186"/>
                    </a:ext>
                  </a:extLst>
                </a:gridCol>
                <a:gridCol w="19360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3587138624"/>
                    </a:ext>
                  </a:extLst>
                </a:gridCol>
                <a:gridCol w="532183">
                  <a:extLst>
                    <a:ext uri="{9D8B030D-6E8A-4147-A177-3AD203B41FA5}">
                      <a16:colId xmlns:a16="http://schemas.microsoft.com/office/drawing/2014/main" val="1391298659"/>
                    </a:ext>
                  </a:extLst>
                </a:gridCol>
                <a:gridCol w="7181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22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5187">
                <a:tc gridSpan="2">
                  <a:txBody>
                    <a:bodyPr/>
                    <a:lstStyle/>
                    <a:p>
                      <a:pPr marL="215265" indent="-17145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Char char="§"/>
                      </a:pPr>
                      <a:r>
                        <a:rPr sz="1000" b="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N</a:t>
                      </a:r>
                      <a:r>
                        <a:rPr sz="1000" b="0" spc="-5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o</a:t>
                      </a:r>
                      <a:r>
                        <a:rPr sz="1000" b="0" spc="1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m</a:t>
                      </a:r>
                      <a:r>
                        <a:rPr sz="1000" b="0" spc="-5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b</a:t>
                      </a:r>
                      <a:r>
                        <a:rPr sz="1000" b="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re</a:t>
                      </a:r>
                      <a:r>
                        <a:rPr sz="1000" b="0" spc="-6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 </a:t>
                      </a:r>
                      <a:r>
                        <a:rPr sz="1000" b="0" spc="1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c</a:t>
                      </a:r>
                      <a:r>
                        <a:rPr sz="1000" b="0" spc="-5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o</a:t>
                      </a:r>
                      <a:r>
                        <a:rPr sz="1000" b="0" spc="1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m</a:t>
                      </a:r>
                      <a:r>
                        <a:rPr sz="1000" b="0" spc="-5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p</a:t>
                      </a:r>
                      <a:r>
                        <a:rPr sz="1000" b="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l</a:t>
                      </a:r>
                      <a:r>
                        <a:rPr sz="1000" b="0" spc="5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e</a:t>
                      </a:r>
                      <a:r>
                        <a:rPr sz="1000" b="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t</a:t>
                      </a:r>
                      <a:r>
                        <a:rPr sz="1000" b="0" spc="-1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o</a:t>
                      </a:r>
                      <a:r>
                        <a:rPr sz="1000" b="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:</a:t>
                      </a:r>
                    </a:p>
                  </a:txBody>
                  <a:tcPr marL="0" marR="0" marT="635" marB="0" anchor="ctr">
                    <a:lnL w="6350">
                      <a:solidFill>
                        <a:srgbClr val="D0CECE"/>
                      </a:solidFill>
                      <a:prstDash val="soli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15265" indent="-17145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Char char="§"/>
                      </a:pPr>
                      <a:endParaRPr sz="1000" b="0" dirty="0">
                        <a:solidFill>
                          <a:schemeClr val="tx1"/>
                        </a:solidFill>
                        <a:latin typeface="Montserrat" panose="00000500000000000000" pitchFamily="2" charset="0"/>
                        <a:cs typeface="Verdana"/>
                      </a:endParaRPr>
                    </a:p>
                  </a:txBody>
                  <a:tcPr marL="0" marR="0" marT="635" marB="0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b="0" dirty="0">
                        <a:latin typeface="Montserrat" panose="00000500000000000000" pitchFamily="2" charset="0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5187">
                <a:tc gridSpan="2">
                  <a:txBody>
                    <a:bodyPr/>
                    <a:lstStyle/>
                    <a:p>
                      <a:pPr marL="215265" indent="-17145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Char char="§"/>
                      </a:pPr>
                      <a:r>
                        <a:rPr lang="es-MX" sz="1000" b="0" spc="-5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Sexo </a:t>
                      </a:r>
                      <a:r>
                        <a:rPr sz="1000" b="0" spc="-5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:</a:t>
                      </a:r>
                      <a:endParaRPr sz="1000" b="0" dirty="0">
                        <a:solidFill>
                          <a:schemeClr val="tx1"/>
                        </a:solidFill>
                        <a:latin typeface="Montserrat" panose="00000500000000000000" pitchFamily="2" charset="0"/>
                        <a:cs typeface="Verdana"/>
                      </a:endParaRPr>
                    </a:p>
                  </a:txBody>
                  <a:tcPr marL="0" marR="0" marT="635" marB="0" anchor="ctr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15265" indent="-17145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Char char="§"/>
                      </a:pPr>
                      <a:endParaRPr sz="1000" b="0" dirty="0">
                        <a:solidFill>
                          <a:schemeClr val="tx1"/>
                        </a:solidFill>
                        <a:latin typeface="Montserrat" panose="00000500000000000000" pitchFamily="2" charset="0"/>
                        <a:cs typeface="Verdana"/>
                      </a:endParaRPr>
                    </a:p>
                  </a:txBody>
                  <a:tcPr marL="0" marR="0" marT="635" marB="0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215265" indent="-17145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Char char="§"/>
                      </a:pPr>
                      <a:endParaRPr sz="1000" b="0" spc="-50" dirty="0">
                        <a:solidFill>
                          <a:schemeClr val="tx1"/>
                        </a:solidFill>
                        <a:latin typeface="Montserrat" panose="00000500000000000000" pitchFamily="2" charset="0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marL="215265" indent="-17145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Char char="§"/>
                      </a:pPr>
                      <a:endParaRPr sz="1000" b="0" spc="-50" dirty="0">
                        <a:solidFill>
                          <a:schemeClr val="tx1"/>
                        </a:solidFill>
                        <a:latin typeface="Montserrat" panose="00000500000000000000" pitchFamily="2" charset="0"/>
                        <a:ea typeface="+mn-ea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215265" indent="-17145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Char char="§"/>
                      </a:pPr>
                      <a:endParaRPr sz="1000" b="0" spc="-50" dirty="0">
                        <a:solidFill>
                          <a:schemeClr val="tx1"/>
                        </a:solidFill>
                        <a:latin typeface="Montserrat" panose="00000500000000000000" pitchFamily="2" charset="0"/>
                        <a:ea typeface="+mn-ea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265" indent="-17145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Char char="§"/>
                      </a:pPr>
                      <a:r>
                        <a:rPr lang="es-MX" sz="1000" b="0" spc="-5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ea typeface="+mn-ea"/>
                          <a:cs typeface="Verdana"/>
                        </a:rPr>
                        <a:t>Edad</a:t>
                      </a:r>
                      <a:endParaRPr sz="1000" b="0" spc="-50" dirty="0">
                        <a:solidFill>
                          <a:schemeClr val="tx1"/>
                        </a:solidFill>
                        <a:latin typeface="Montserrat" panose="00000500000000000000" pitchFamily="2" charset="0"/>
                        <a:ea typeface="+mn-ea"/>
                        <a:cs typeface="Verdana"/>
                      </a:endParaRPr>
                    </a:p>
                  </a:txBody>
                  <a:tcPr marL="0" marR="0" marT="0" marB="0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b="0" dirty="0">
                        <a:latin typeface="Montserrat" panose="00000500000000000000" pitchFamily="2" charset="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5187">
                <a:tc gridSpan="2">
                  <a:txBody>
                    <a:bodyPr/>
                    <a:lstStyle/>
                    <a:p>
                      <a:pPr marL="215265" indent="-17145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Char char="§"/>
                      </a:pPr>
                      <a:r>
                        <a:rPr lang="es-MX" sz="1000" b="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Cargo del Integrante: </a:t>
                      </a:r>
                      <a:endParaRPr sz="1000" b="0" dirty="0">
                        <a:solidFill>
                          <a:schemeClr val="tx1"/>
                        </a:solidFill>
                        <a:latin typeface="Montserrat" panose="00000500000000000000" pitchFamily="2" charset="0"/>
                        <a:cs typeface="Verdana"/>
                      </a:endParaRPr>
                    </a:p>
                  </a:txBody>
                  <a:tcPr marL="0" marR="0" marT="635" marB="0" anchor="ctr">
                    <a:lnL w="6350">
                      <a:solidFill>
                        <a:srgbClr val="D0CECE"/>
                      </a:solidFill>
                      <a:prstDash val="soli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15265" indent="-17145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Char char="§"/>
                      </a:pPr>
                      <a:endParaRPr sz="1000" b="0" dirty="0">
                        <a:solidFill>
                          <a:schemeClr val="tx1"/>
                        </a:solidFill>
                        <a:latin typeface="Montserrat" panose="00000500000000000000" pitchFamily="2" charset="0"/>
                        <a:cs typeface="Verdana"/>
                      </a:endParaRPr>
                    </a:p>
                  </a:txBody>
                  <a:tcPr marL="0" marR="0" marT="635" marB="0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215265" indent="-17145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Char char="§"/>
                      </a:pPr>
                      <a:endParaRPr sz="1000" b="0" spc="-50" dirty="0">
                        <a:solidFill>
                          <a:schemeClr val="tx1"/>
                        </a:solidFill>
                        <a:latin typeface="Montserrat" panose="00000500000000000000" pitchFamily="2" charset="0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215265" indent="-17145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Char char="§"/>
                      </a:pPr>
                      <a:endParaRPr sz="1000" b="0" spc="-50" dirty="0">
                        <a:solidFill>
                          <a:schemeClr val="tx1"/>
                        </a:solidFill>
                        <a:latin typeface="Montserrat" panose="00000500000000000000" pitchFamily="2" charset="0"/>
                        <a:ea typeface="+mn-ea"/>
                        <a:cs typeface="Verdana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b="0" dirty="0">
                        <a:latin typeface="Montserrat" panose="00000500000000000000" pitchFamily="2" charset="0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9553459"/>
                  </a:ext>
                </a:extLst>
              </a:tr>
              <a:tr h="195187">
                <a:tc gridSpan="2">
                  <a:txBody>
                    <a:bodyPr/>
                    <a:lstStyle/>
                    <a:p>
                      <a:pPr marL="215265" indent="-17145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Char char="§"/>
                      </a:pPr>
                      <a:r>
                        <a:rPr sz="1000" b="0" spc="-45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CURP:</a:t>
                      </a:r>
                      <a:endParaRPr sz="1000" b="0" dirty="0">
                        <a:solidFill>
                          <a:schemeClr val="tx1"/>
                        </a:solidFill>
                        <a:latin typeface="Montserrat" panose="00000500000000000000" pitchFamily="2" charset="0"/>
                        <a:cs typeface="Verdana"/>
                      </a:endParaRPr>
                    </a:p>
                  </a:txBody>
                  <a:tcPr marL="0" marR="0" marT="635" marB="0" anchor="ctr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15265" indent="-17145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Char char="§"/>
                      </a:pPr>
                      <a:endParaRPr sz="1000" b="0" dirty="0">
                        <a:solidFill>
                          <a:schemeClr val="tx1"/>
                        </a:solidFill>
                        <a:latin typeface="Montserrat" panose="00000500000000000000" pitchFamily="2" charset="0"/>
                        <a:cs typeface="Verdana"/>
                      </a:endParaRPr>
                    </a:p>
                  </a:txBody>
                  <a:tcPr marL="0" marR="0" marT="635" marB="0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b="0" dirty="0">
                        <a:latin typeface="Montserrat" panose="00000500000000000000" pitchFamily="2" charset="0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5187">
                <a:tc gridSpan="2">
                  <a:txBody>
                    <a:bodyPr/>
                    <a:lstStyle/>
                    <a:p>
                      <a:pPr marL="215265" indent="-17145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Char char="§"/>
                      </a:pPr>
                      <a:r>
                        <a:rPr sz="1000" b="0" dirty="0" err="1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Corr</a:t>
                      </a:r>
                      <a:r>
                        <a:rPr sz="1000" b="0" spc="5" dirty="0" err="1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e</a:t>
                      </a:r>
                      <a:r>
                        <a:rPr sz="1000" b="0" dirty="0" err="1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o</a:t>
                      </a:r>
                      <a:r>
                        <a:rPr sz="1000" b="0" spc="-6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 </a:t>
                      </a:r>
                      <a:r>
                        <a:rPr lang="es-MX" sz="1000" b="0" spc="-6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e</a:t>
                      </a:r>
                      <a:r>
                        <a:rPr sz="1000" b="0" dirty="0" err="1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l</a:t>
                      </a:r>
                      <a:r>
                        <a:rPr sz="1000" b="0" spc="-5" dirty="0" err="1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e</a:t>
                      </a:r>
                      <a:r>
                        <a:rPr sz="1000" b="0" dirty="0" err="1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ct</a:t>
                      </a:r>
                      <a:r>
                        <a:rPr sz="1000" b="0" spc="10" dirty="0" err="1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r</a:t>
                      </a:r>
                      <a:r>
                        <a:rPr sz="1000" b="0" spc="-5" dirty="0" err="1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ó</a:t>
                      </a:r>
                      <a:r>
                        <a:rPr sz="1000" b="0" spc="5" dirty="0" err="1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n</a:t>
                      </a:r>
                      <a:r>
                        <a:rPr sz="1000" b="0" dirty="0" err="1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ic</a:t>
                      </a:r>
                      <a:r>
                        <a:rPr sz="1000" b="0" spc="-5" dirty="0" err="1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o</a:t>
                      </a:r>
                      <a:r>
                        <a:rPr sz="1000" b="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:</a:t>
                      </a:r>
                    </a:p>
                  </a:txBody>
                  <a:tcPr marL="0" marR="0" marT="635" marB="0" anchor="ctr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15265" indent="-17145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Char char="§"/>
                      </a:pPr>
                      <a:endParaRPr sz="1000" b="0" dirty="0">
                        <a:solidFill>
                          <a:schemeClr val="tx1"/>
                        </a:solidFill>
                        <a:latin typeface="Montserrat" panose="00000500000000000000" pitchFamily="2" charset="0"/>
                        <a:cs typeface="Verdana"/>
                      </a:endParaRPr>
                    </a:p>
                  </a:txBody>
                  <a:tcPr marL="0" marR="0" marT="635" marB="0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b="0" dirty="0">
                        <a:latin typeface="Montserrat" panose="00000500000000000000" pitchFamily="2" charset="0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5187">
                <a:tc gridSpan="2">
                  <a:txBody>
                    <a:bodyPr/>
                    <a:lstStyle/>
                    <a:p>
                      <a:pPr marL="215265" indent="-171450">
                        <a:lnSpc>
                          <a:spcPts val="1190"/>
                        </a:lnSpc>
                        <a:spcBef>
                          <a:spcPts val="20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Char char="§"/>
                      </a:pPr>
                      <a:r>
                        <a:rPr sz="1000" b="0" spc="-5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Te</a:t>
                      </a:r>
                      <a:r>
                        <a:rPr sz="1000" b="0" spc="1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l</a:t>
                      </a:r>
                      <a:r>
                        <a:rPr sz="1000" b="0" spc="-5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é</a:t>
                      </a:r>
                      <a:r>
                        <a:rPr sz="1000" b="0" spc="1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f</a:t>
                      </a:r>
                      <a:r>
                        <a:rPr sz="1000" b="0" spc="-5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o</a:t>
                      </a:r>
                      <a:r>
                        <a:rPr sz="1000" b="0" spc="5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n</a:t>
                      </a:r>
                      <a:r>
                        <a:rPr sz="1000" b="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o</a:t>
                      </a:r>
                      <a:r>
                        <a:rPr sz="1000" b="0" spc="-8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 </a:t>
                      </a:r>
                      <a:r>
                        <a:rPr sz="800" b="0" i="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(</a:t>
                      </a:r>
                      <a:r>
                        <a:rPr sz="800" b="0" i="0" spc="-5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In</a:t>
                      </a:r>
                      <a:r>
                        <a:rPr sz="800" b="0" i="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cluir</a:t>
                      </a:r>
                      <a:r>
                        <a:rPr sz="800" b="0" i="0" spc="-7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 </a:t>
                      </a:r>
                      <a:r>
                        <a:rPr sz="800" b="0" i="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l</a:t>
                      </a:r>
                      <a:r>
                        <a:rPr sz="800" b="0" i="0" spc="-1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a</a:t>
                      </a:r>
                      <a:r>
                        <a:rPr sz="800" b="0" i="0" spc="-5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da)</a:t>
                      </a:r>
                      <a:r>
                        <a:rPr sz="1000" b="0" i="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:</a:t>
                      </a:r>
                    </a:p>
                  </a:txBody>
                  <a:tcPr marL="0" marR="0" marT="2540" marB="0" anchor="ctr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15265" indent="-171450">
                        <a:lnSpc>
                          <a:spcPts val="1190"/>
                        </a:lnSpc>
                        <a:spcBef>
                          <a:spcPts val="20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Char char="§"/>
                      </a:pPr>
                      <a:endParaRPr sz="1000" b="0" i="0" dirty="0">
                        <a:solidFill>
                          <a:schemeClr val="tx1"/>
                        </a:solidFill>
                        <a:latin typeface="Montserrat" panose="00000500000000000000" pitchFamily="2" charset="0"/>
                        <a:cs typeface="Verdana"/>
                      </a:endParaRPr>
                    </a:p>
                  </a:txBody>
                  <a:tcPr marL="0" marR="0" marT="2540" marB="0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b="0" dirty="0">
                        <a:latin typeface="Montserrat" panose="00000500000000000000" pitchFamily="2" charset="0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6977">
                <a:tc gridSpan="7">
                  <a:txBody>
                    <a:bodyPr/>
                    <a:lstStyle/>
                    <a:p>
                      <a:pPr marL="215265" indent="-171450">
                        <a:lnSpc>
                          <a:spcPct val="100000"/>
                        </a:lnSpc>
                        <a:spcBef>
                          <a:spcPts val="20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Char char="§"/>
                      </a:pPr>
                      <a:r>
                        <a:rPr sz="1000" b="0" spc="-4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Domicilio:</a:t>
                      </a:r>
                      <a:endParaRPr sz="1000" b="0" dirty="0">
                        <a:solidFill>
                          <a:schemeClr val="tx1"/>
                        </a:solidFill>
                        <a:latin typeface="Montserrat" panose="00000500000000000000" pitchFamily="2" charset="0"/>
                        <a:cs typeface="Verdana"/>
                      </a:endParaRPr>
                    </a:p>
                  </a:txBody>
                  <a:tcPr marL="0" marR="0" marT="2540" marB="0" anchor="ctr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666">
                <a:tc>
                  <a:txBody>
                    <a:bodyPr/>
                    <a:lstStyle/>
                    <a:p>
                      <a:pPr marL="43815" indent="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None/>
                      </a:pPr>
                      <a:r>
                        <a:rPr sz="1000" b="0" spc="-55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Calle:</a:t>
                      </a:r>
                      <a:endParaRPr sz="1000" b="0" dirty="0">
                        <a:solidFill>
                          <a:schemeClr val="tx1"/>
                        </a:solidFill>
                        <a:latin typeface="Montserrat" panose="00000500000000000000" pitchFamily="2" charset="0"/>
                        <a:cs typeface="Verdana"/>
                      </a:endParaRPr>
                    </a:p>
                  </a:txBody>
                  <a:tcPr marL="0" marR="0" marT="635" marB="0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43815" indent="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None/>
                      </a:pPr>
                      <a:endParaRPr sz="1000" b="0" dirty="0">
                        <a:solidFill>
                          <a:schemeClr val="tx1"/>
                        </a:solidFill>
                        <a:latin typeface="Montserrat" panose="00000500000000000000" pitchFamily="2" charset="0"/>
                        <a:cs typeface="Verdan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b="0">
                        <a:latin typeface="Montserrat" panose="00000500000000000000" pitchFamily="2" charset="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 indent="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None/>
                      </a:pPr>
                      <a:r>
                        <a:rPr lang="es-MX" sz="1000" b="0" spc="-5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ea typeface="+mn-ea"/>
                          <a:cs typeface="Times New Roman"/>
                        </a:rPr>
                        <a:t>Colonia:</a:t>
                      </a:r>
                      <a:endParaRPr sz="1000" b="0" dirty="0">
                        <a:solidFill>
                          <a:schemeClr val="tx1"/>
                        </a:solidFill>
                        <a:latin typeface="Montserrat" panose="00000500000000000000" pitchFamily="2" charset="0"/>
                        <a:cs typeface="Verdana"/>
                      </a:endParaRPr>
                    </a:p>
                  </a:txBody>
                  <a:tcPr marL="0" marR="0" marT="635" marB="0" anchor="ctr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es-MX"/>
                    </a:p>
                  </a:txBody>
                  <a:tcPr marL="0" marR="0" marT="0" marB="0" anchor="ctr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marL="43815" indent="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None/>
                      </a:pPr>
                      <a:r>
                        <a:rPr sz="1000" b="0" spc="-5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ea typeface="+mn-ea"/>
                          <a:cs typeface="Times New Roman"/>
                        </a:rPr>
                        <a:t>Colonia:</a:t>
                      </a:r>
                    </a:p>
                  </a:txBody>
                  <a:tcPr marL="0" marR="0" marT="635" marB="0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b="0">
                        <a:latin typeface="Montserrat" panose="00000500000000000000" pitchFamily="2" charset="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666">
                <a:tc>
                  <a:txBody>
                    <a:bodyPr/>
                    <a:lstStyle/>
                    <a:p>
                      <a:pPr marL="43815" indent="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None/>
                      </a:pPr>
                      <a:r>
                        <a:rPr sz="1000" b="0" spc="-55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Numero:</a:t>
                      </a:r>
                      <a:endParaRPr sz="1000" b="0" dirty="0">
                        <a:solidFill>
                          <a:schemeClr val="tx1"/>
                        </a:solidFill>
                        <a:latin typeface="Montserrat" panose="00000500000000000000" pitchFamily="2" charset="0"/>
                        <a:cs typeface="Verdana"/>
                      </a:endParaRPr>
                    </a:p>
                  </a:txBody>
                  <a:tcPr marL="0" marR="0" marT="635" marB="0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43815" indent="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None/>
                      </a:pPr>
                      <a:endParaRPr sz="1000" b="0" dirty="0">
                        <a:solidFill>
                          <a:schemeClr val="tx1"/>
                        </a:solidFill>
                        <a:latin typeface="Montserrat" panose="00000500000000000000" pitchFamily="2" charset="0"/>
                        <a:cs typeface="Verdan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15265" indent="-17145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Char char="§"/>
                      </a:pPr>
                      <a:endParaRPr sz="1000" b="0" spc="-50">
                        <a:solidFill>
                          <a:schemeClr val="tx1"/>
                        </a:solidFill>
                        <a:latin typeface="Montserrat" panose="00000500000000000000" pitchFamily="2" charset="0"/>
                        <a:ea typeface="+mn-ea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 indent="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None/>
                      </a:pPr>
                      <a:r>
                        <a:rPr lang="es-MX" sz="1000" b="0" spc="-5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ea typeface="+mn-ea"/>
                          <a:cs typeface="Times New Roman"/>
                        </a:rPr>
                        <a:t>Firma:</a:t>
                      </a:r>
                      <a:endParaRPr sz="1000" b="0" dirty="0">
                        <a:solidFill>
                          <a:schemeClr val="tx1"/>
                        </a:solidFill>
                        <a:latin typeface="Montserrat" panose="00000500000000000000" pitchFamily="2" charset="0"/>
                        <a:cs typeface="Verdana"/>
                      </a:endParaRPr>
                    </a:p>
                  </a:txBody>
                  <a:tcPr marL="0" marR="0" marT="635" marB="0" anchor="ctr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es-MX" dirty="0"/>
                    </a:p>
                  </a:txBody>
                  <a:tcPr marL="0" marR="0" marT="0" marB="0" anchor="ctr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marL="43815" indent="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None/>
                      </a:pPr>
                      <a:r>
                        <a:rPr sz="1000" b="0" spc="-5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ea typeface="+mn-ea"/>
                          <a:cs typeface="Times New Roman"/>
                        </a:rPr>
                        <a:t>CP:</a:t>
                      </a:r>
                    </a:p>
                  </a:txBody>
                  <a:tcPr marL="0" marR="0" marT="635" marB="0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b="0">
                        <a:latin typeface="Montserrat" panose="00000500000000000000" pitchFamily="2" charset="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0" name="CuadroTexto 9">
            <a:extLst>
              <a:ext uri="{FF2B5EF4-FFF2-40B4-BE49-F238E27FC236}">
                <a16:creationId xmlns:a16="http://schemas.microsoft.com/office/drawing/2014/main" id="{F1ADF344-7F5D-D6DF-4E22-ED244C7F8919}"/>
              </a:ext>
            </a:extLst>
          </p:cNvPr>
          <p:cNvSpPr txBox="1"/>
          <p:nvPr/>
        </p:nvSpPr>
        <p:spPr>
          <a:xfrm>
            <a:off x="370639" y="5791372"/>
            <a:ext cx="6838311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1500"/>
              </a:spcBef>
            </a:pPr>
            <a:r>
              <a:rPr lang="es-MX" sz="1100" b="1" dirty="0">
                <a:solidFill>
                  <a:srgbClr val="404041"/>
                </a:solidFill>
                <a:latin typeface="Montserrat" panose="00000500000000000000" pitchFamily="2" charset="0"/>
              </a:rPr>
              <a:t>3. Integrante (s) del Comité de Contraloría Social </a:t>
            </a:r>
            <a:r>
              <a:rPr lang="es-MX" sz="1100" b="1" dirty="0">
                <a:solidFill>
                  <a:srgbClr val="A41D3D"/>
                </a:solidFill>
                <a:latin typeface="Montserrat" panose="00000500000000000000" pitchFamily="2" charset="0"/>
              </a:rPr>
              <a:t>- Nuevo </a:t>
            </a:r>
          </a:p>
        </p:txBody>
      </p:sp>
      <p:graphicFrame>
        <p:nvGraphicFramePr>
          <p:cNvPr id="11" name="object 5">
            <a:extLst>
              <a:ext uri="{FF2B5EF4-FFF2-40B4-BE49-F238E27FC236}">
                <a16:creationId xmlns:a16="http://schemas.microsoft.com/office/drawing/2014/main" id="{323B57F6-8660-E5B9-E2FA-1B19439A7E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544509"/>
              </p:ext>
            </p:extLst>
          </p:nvPr>
        </p:nvGraphicFramePr>
        <p:xfrm>
          <a:off x="428090" y="6226715"/>
          <a:ext cx="6838312" cy="27980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0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5739">
                  <a:extLst>
                    <a:ext uri="{9D8B030D-6E8A-4147-A177-3AD203B41FA5}">
                      <a16:colId xmlns:a16="http://schemas.microsoft.com/office/drawing/2014/main" val="4187104186"/>
                    </a:ext>
                  </a:extLst>
                </a:gridCol>
                <a:gridCol w="19360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3587138624"/>
                    </a:ext>
                  </a:extLst>
                </a:gridCol>
                <a:gridCol w="532183">
                  <a:extLst>
                    <a:ext uri="{9D8B030D-6E8A-4147-A177-3AD203B41FA5}">
                      <a16:colId xmlns:a16="http://schemas.microsoft.com/office/drawing/2014/main" val="1391298659"/>
                    </a:ext>
                  </a:extLst>
                </a:gridCol>
                <a:gridCol w="7181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22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5187">
                <a:tc gridSpan="2">
                  <a:txBody>
                    <a:bodyPr/>
                    <a:lstStyle/>
                    <a:p>
                      <a:pPr marL="215265" indent="-17145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Char char="§"/>
                      </a:pPr>
                      <a:r>
                        <a:rPr sz="1000" b="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N</a:t>
                      </a:r>
                      <a:r>
                        <a:rPr sz="1000" b="0" spc="-5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o</a:t>
                      </a:r>
                      <a:r>
                        <a:rPr sz="1000" b="0" spc="1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m</a:t>
                      </a:r>
                      <a:r>
                        <a:rPr sz="1000" b="0" spc="-5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b</a:t>
                      </a:r>
                      <a:r>
                        <a:rPr sz="1000" b="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re</a:t>
                      </a:r>
                      <a:r>
                        <a:rPr sz="1000" b="0" spc="-6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 </a:t>
                      </a:r>
                      <a:r>
                        <a:rPr sz="1000" b="0" spc="1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c</a:t>
                      </a:r>
                      <a:r>
                        <a:rPr sz="1000" b="0" spc="-5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o</a:t>
                      </a:r>
                      <a:r>
                        <a:rPr sz="1000" b="0" spc="1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m</a:t>
                      </a:r>
                      <a:r>
                        <a:rPr sz="1000" b="0" spc="-5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p</a:t>
                      </a:r>
                      <a:r>
                        <a:rPr sz="1000" b="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l</a:t>
                      </a:r>
                      <a:r>
                        <a:rPr sz="1000" b="0" spc="5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e</a:t>
                      </a:r>
                      <a:r>
                        <a:rPr sz="1000" b="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t</a:t>
                      </a:r>
                      <a:r>
                        <a:rPr sz="1000" b="0" spc="-1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o</a:t>
                      </a:r>
                      <a:r>
                        <a:rPr sz="1000" b="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:</a:t>
                      </a:r>
                    </a:p>
                  </a:txBody>
                  <a:tcPr marL="0" marR="0" marT="635" marB="0" anchor="ctr">
                    <a:lnL w="6350">
                      <a:solidFill>
                        <a:srgbClr val="D0CECE"/>
                      </a:solidFill>
                      <a:prstDash val="soli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15265" indent="-17145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Char char="§"/>
                      </a:pPr>
                      <a:endParaRPr sz="1000" b="0" dirty="0">
                        <a:solidFill>
                          <a:schemeClr val="tx1"/>
                        </a:solidFill>
                        <a:latin typeface="Montserrat" panose="00000500000000000000" pitchFamily="2" charset="0"/>
                        <a:cs typeface="Verdana"/>
                      </a:endParaRPr>
                    </a:p>
                  </a:txBody>
                  <a:tcPr marL="0" marR="0" marT="635" marB="0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b="0" dirty="0">
                        <a:latin typeface="Montserrat" panose="00000500000000000000" pitchFamily="2" charset="0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5187">
                <a:tc gridSpan="2">
                  <a:txBody>
                    <a:bodyPr/>
                    <a:lstStyle/>
                    <a:p>
                      <a:pPr marL="215265" indent="-17145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Char char="§"/>
                      </a:pPr>
                      <a:r>
                        <a:rPr lang="es-MX" sz="1000" b="0" spc="-5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Sexo </a:t>
                      </a:r>
                      <a:r>
                        <a:rPr sz="1000" b="0" spc="-5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:</a:t>
                      </a:r>
                      <a:endParaRPr sz="1000" b="0" dirty="0">
                        <a:solidFill>
                          <a:schemeClr val="tx1"/>
                        </a:solidFill>
                        <a:latin typeface="Montserrat" panose="00000500000000000000" pitchFamily="2" charset="0"/>
                        <a:cs typeface="Verdana"/>
                      </a:endParaRPr>
                    </a:p>
                  </a:txBody>
                  <a:tcPr marL="0" marR="0" marT="635" marB="0" anchor="ctr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15265" indent="-17145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Char char="§"/>
                      </a:pPr>
                      <a:endParaRPr sz="1000" b="0" dirty="0">
                        <a:solidFill>
                          <a:schemeClr val="tx1"/>
                        </a:solidFill>
                        <a:latin typeface="Montserrat" panose="00000500000000000000" pitchFamily="2" charset="0"/>
                        <a:cs typeface="Verdana"/>
                      </a:endParaRPr>
                    </a:p>
                  </a:txBody>
                  <a:tcPr marL="0" marR="0" marT="635" marB="0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215265" indent="-17145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Char char="§"/>
                      </a:pPr>
                      <a:endParaRPr sz="1000" b="0" spc="-50" dirty="0">
                        <a:solidFill>
                          <a:schemeClr val="tx1"/>
                        </a:solidFill>
                        <a:latin typeface="Montserrat" panose="00000500000000000000" pitchFamily="2" charset="0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marL="215265" indent="-17145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Char char="§"/>
                      </a:pPr>
                      <a:endParaRPr sz="1000" b="0" spc="-50" dirty="0">
                        <a:solidFill>
                          <a:schemeClr val="tx1"/>
                        </a:solidFill>
                        <a:latin typeface="Montserrat" panose="00000500000000000000" pitchFamily="2" charset="0"/>
                        <a:ea typeface="+mn-ea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215265" indent="-17145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Char char="§"/>
                      </a:pPr>
                      <a:endParaRPr sz="1000" b="0" spc="-50" dirty="0">
                        <a:solidFill>
                          <a:schemeClr val="tx1"/>
                        </a:solidFill>
                        <a:latin typeface="Montserrat" panose="00000500000000000000" pitchFamily="2" charset="0"/>
                        <a:ea typeface="+mn-ea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265" indent="-17145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Char char="§"/>
                      </a:pPr>
                      <a:r>
                        <a:rPr lang="es-MX" sz="1000" b="0" spc="-5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ea typeface="+mn-ea"/>
                          <a:cs typeface="Verdana"/>
                        </a:rPr>
                        <a:t>Edad</a:t>
                      </a:r>
                      <a:endParaRPr sz="1000" b="0" spc="-50" dirty="0">
                        <a:solidFill>
                          <a:schemeClr val="tx1"/>
                        </a:solidFill>
                        <a:latin typeface="Montserrat" panose="00000500000000000000" pitchFamily="2" charset="0"/>
                        <a:ea typeface="+mn-ea"/>
                        <a:cs typeface="Verdana"/>
                      </a:endParaRPr>
                    </a:p>
                  </a:txBody>
                  <a:tcPr marL="0" marR="0" marT="0" marB="0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b="0" dirty="0">
                        <a:latin typeface="Montserrat" panose="00000500000000000000" pitchFamily="2" charset="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5187">
                <a:tc gridSpan="2">
                  <a:txBody>
                    <a:bodyPr/>
                    <a:lstStyle/>
                    <a:p>
                      <a:pPr marL="215265" indent="-17145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Char char="§"/>
                      </a:pPr>
                      <a:r>
                        <a:rPr lang="es-MX" sz="1000" b="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Cargo del Integrante: </a:t>
                      </a:r>
                      <a:endParaRPr sz="1000" b="0" dirty="0">
                        <a:solidFill>
                          <a:schemeClr val="tx1"/>
                        </a:solidFill>
                        <a:latin typeface="Montserrat" panose="00000500000000000000" pitchFamily="2" charset="0"/>
                        <a:cs typeface="Verdana"/>
                      </a:endParaRPr>
                    </a:p>
                  </a:txBody>
                  <a:tcPr marL="0" marR="0" marT="635" marB="0" anchor="ctr">
                    <a:lnL w="6350">
                      <a:solidFill>
                        <a:srgbClr val="D0CECE"/>
                      </a:solidFill>
                      <a:prstDash val="soli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15265" indent="-17145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Char char="§"/>
                      </a:pPr>
                      <a:endParaRPr sz="1000" b="0" dirty="0">
                        <a:solidFill>
                          <a:schemeClr val="tx1"/>
                        </a:solidFill>
                        <a:latin typeface="Montserrat" panose="00000500000000000000" pitchFamily="2" charset="0"/>
                        <a:cs typeface="Verdana"/>
                      </a:endParaRPr>
                    </a:p>
                  </a:txBody>
                  <a:tcPr marL="0" marR="0" marT="635" marB="0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215265" indent="-17145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Char char="§"/>
                      </a:pPr>
                      <a:endParaRPr sz="1000" b="0" spc="-50" dirty="0">
                        <a:solidFill>
                          <a:schemeClr val="tx1"/>
                        </a:solidFill>
                        <a:latin typeface="Montserrat" panose="00000500000000000000" pitchFamily="2" charset="0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215265" indent="-17145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Char char="§"/>
                      </a:pPr>
                      <a:endParaRPr sz="1000" b="0" spc="-50" dirty="0">
                        <a:solidFill>
                          <a:schemeClr val="tx1"/>
                        </a:solidFill>
                        <a:latin typeface="Montserrat" panose="00000500000000000000" pitchFamily="2" charset="0"/>
                        <a:ea typeface="+mn-ea"/>
                        <a:cs typeface="Verdana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b="0" dirty="0">
                        <a:latin typeface="Montserrat" panose="00000500000000000000" pitchFamily="2" charset="0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9553459"/>
                  </a:ext>
                </a:extLst>
              </a:tr>
              <a:tr h="195187">
                <a:tc gridSpan="2">
                  <a:txBody>
                    <a:bodyPr/>
                    <a:lstStyle/>
                    <a:p>
                      <a:pPr marL="215265" indent="-17145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Char char="§"/>
                      </a:pPr>
                      <a:r>
                        <a:rPr sz="1000" b="0" spc="-45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CURP:</a:t>
                      </a:r>
                      <a:endParaRPr sz="1000" b="0" dirty="0">
                        <a:solidFill>
                          <a:schemeClr val="tx1"/>
                        </a:solidFill>
                        <a:latin typeface="Montserrat" panose="00000500000000000000" pitchFamily="2" charset="0"/>
                        <a:cs typeface="Verdana"/>
                      </a:endParaRPr>
                    </a:p>
                  </a:txBody>
                  <a:tcPr marL="0" marR="0" marT="635" marB="0" anchor="ctr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15265" indent="-17145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Char char="§"/>
                      </a:pPr>
                      <a:endParaRPr sz="1000" b="0" dirty="0">
                        <a:solidFill>
                          <a:schemeClr val="tx1"/>
                        </a:solidFill>
                        <a:latin typeface="Montserrat" panose="00000500000000000000" pitchFamily="2" charset="0"/>
                        <a:cs typeface="Verdana"/>
                      </a:endParaRPr>
                    </a:p>
                  </a:txBody>
                  <a:tcPr marL="0" marR="0" marT="635" marB="0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b="0" dirty="0">
                        <a:latin typeface="Montserrat" panose="00000500000000000000" pitchFamily="2" charset="0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5187">
                <a:tc gridSpan="2">
                  <a:txBody>
                    <a:bodyPr/>
                    <a:lstStyle/>
                    <a:p>
                      <a:pPr marL="215265" indent="-17145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Char char="§"/>
                      </a:pPr>
                      <a:r>
                        <a:rPr sz="1000" b="0" dirty="0" err="1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Corr</a:t>
                      </a:r>
                      <a:r>
                        <a:rPr sz="1000" b="0" spc="5" dirty="0" err="1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e</a:t>
                      </a:r>
                      <a:r>
                        <a:rPr sz="1000" b="0" dirty="0" err="1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o</a:t>
                      </a:r>
                      <a:r>
                        <a:rPr sz="1000" b="0" spc="-6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 </a:t>
                      </a:r>
                      <a:r>
                        <a:rPr lang="es-MX" sz="1000" b="0" spc="-6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e</a:t>
                      </a:r>
                      <a:r>
                        <a:rPr sz="1000" b="0" dirty="0" err="1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l</a:t>
                      </a:r>
                      <a:r>
                        <a:rPr sz="1000" b="0" spc="-5" dirty="0" err="1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e</a:t>
                      </a:r>
                      <a:r>
                        <a:rPr sz="1000" b="0" dirty="0" err="1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ct</a:t>
                      </a:r>
                      <a:r>
                        <a:rPr sz="1000" b="0" spc="10" dirty="0" err="1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r</a:t>
                      </a:r>
                      <a:r>
                        <a:rPr sz="1000" b="0" spc="-5" dirty="0" err="1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ó</a:t>
                      </a:r>
                      <a:r>
                        <a:rPr sz="1000" b="0" spc="5" dirty="0" err="1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n</a:t>
                      </a:r>
                      <a:r>
                        <a:rPr sz="1000" b="0" dirty="0" err="1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ic</a:t>
                      </a:r>
                      <a:r>
                        <a:rPr sz="1000" b="0" spc="-5" dirty="0" err="1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o</a:t>
                      </a:r>
                      <a:r>
                        <a:rPr sz="1000" b="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:</a:t>
                      </a:r>
                    </a:p>
                  </a:txBody>
                  <a:tcPr marL="0" marR="0" marT="635" marB="0" anchor="ctr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15265" indent="-17145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Char char="§"/>
                      </a:pPr>
                      <a:endParaRPr sz="1000" b="0" dirty="0">
                        <a:solidFill>
                          <a:schemeClr val="tx1"/>
                        </a:solidFill>
                        <a:latin typeface="Montserrat" panose="00000500000000000000" pitchFamily="2" charset="0"/>
                        <a:cs typeface="Verdana"/>
                      </a:endParaRPr>
                    </a:p>
                  </a:txBody>
                  <a:tcPr marL="0" marR="0" marT="635" marB="0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b="0" dirty="0">
                        <a:latin typeface="Montserrat" panose="00000500000000000000" pitchFamily="2" charset="0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5187">
                <a:tc gridSpan="2">
                  <a:txBody>
                    <a:bodyPr/>
                    <a:lstStyle/>
                    <a:p>
                      <a:pPr marL="215265" indent="-171450">
                        <a:lnSpc>
                          <a:spcPts val="1190"/>
                        </a:lnSpc>
                        <a:spcBef>
                          <a:spcPts val="20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Char char="§"/>
                      </a:pPr>
                      <a:r>
                        <a:rPr sz="1000" b="0" spc="-5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Te</a:t>
                      </a:r>
                      <a:r>
                        <a:rPr sz="1000" b="0" spc="1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l</a:t>
                      </a:r>
                      <a:r>
                        <a:rPr sz="1000" b="0" spc="-5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é</a:t>
                      </a:r>
                      <a:r>
                        <a:rPr sz="1000" b="0" spc="1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f</a:t>
                      </a:r>
                      <a:r>
                        <a:rPr sz="1000" b="0" spc="-5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o</a:t>
                      </a:r>
                      <a:r>
                        <a:rPr sz="1000" b="0" spc="5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n</a:t>
                      </a:r>
                      <a:r>
                        <a:rPr sz="1000" b="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o</a:t>
                      </a:r>
                      <a:r>
                        <a:rPr sz="1000" b="0" spc="-8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 </a:t>
                      </a:r>
                      <a:r>
                        <a:rPr sz="800" b="0" i="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(</a:t>
                      </a:r>
                      <a:r>
                        <a:rPr sz="800" b="0" i="0" spc="-5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In</a:t>
                      </a:r>
                      <a:r>
                        <a:rPr sz="800" b="0" i="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cluir</a:t>
                      </a:r>
                      <a:r>
                        <a:rPr sz="800" b="0" i="0" spc="-7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 </a:t>
                      </a:r>
                      <a:r>
                        <a:rPr sz="800" b="0" i="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l</a:t>
                      </a:r>
                      <a:r>
                        <a:rPr sz="800" b="0" i="0" spc="-1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a</a:t>
                      </a:r>
                      <a:r>
                        <a:rPr sz="800" b="0" i="0" spc="-5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da)</a:t>
                      </a:r>
                      <a:r>
                        <a:rPr sz="1000" b="0" i="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:</a:t>
                      </a:r>
                    </a:p>
                  </a:txBody>
                  <a:tcPr marL="0" marR="0" marT="2540" marB="0" anchor="ctr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15265" indent="-171450">
                        <a:lnSpc>
                          <a:spcPts val="1190"/>
                        </a:lnSpc>
                        <a:spcBef>
                          <a:spcPts val="20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Char char="§"/>
                      </a:pPr>
                      <a:endParaRPr sz="1000" b="0" i="0" dirty="0">
                        <a:solidFill>
                          <a:schemeClr val="tx1"/>
                        </a:solidFill>
                        <a:latin typeface="Montserrat" panose="00000500000000000000" pitchFamily="2" charset="0"/>
                        <a:cs typeface="Verdana"/>
                      </a:endParaRPr>
                    </a:p>
                  </a:txBody>
                  <a:tcPr marL="0" marR="0" marT="2540" marB="0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b="0" dirty="0">
                        <a:latin typeface="Montserrat" panose="00000500000000000000" pitchFamily="2" charset="0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6977">
                <a:tc gridSpan="7">
                  <a:txBody>
                    <a:bodyPr/>
                    <a:lstStyle/>
                    <a:p>
                      <a:pPr marL="215265" indent="-171450">
                        <a:lnSpc>
                          <a:spcPct val="100000"/>
                        </a:lnSpc>
                        <a:spcBef>
                          <a:spcPts val="20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Char char="§"/>
                      </a:pPr>
                      <a:r>
                        <a:rPr sz="1000" b="0" spc="-4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Domicilio:</a:t>
                      </a:r>
                      <a:endParaRPr sz="1000" b="0" dirty="0">
                        <a:solidFill>
                          <a:schemeClr val="tx1"/>
                        </a:solidFill>
                        <a:latin typeface="Montserrat" panose="00000500000000000000" pitchFamily="2" charset="0"/>
                        <a:cs typeface="Verdana"/>
                      </a:endParaRPr>
                    </a:p>
                  </a:txBody>
                  <a:tcPr marL="0" marR="0" marT="2540" marB="0" anchor="ctr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666">
                <a:tc>
                  <a:txBody>
                    <a:bodyPr/>
                    <a:lstStyle/>
                    <a:p>
                      <a:pPr marL="43815" indent="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None/>
                      </a:pPr>
                      <a:r>
                        <a:rPr sz="1000" b="0" spc="-55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Calle:</a:t>
                      </a:r>
                      <a:endParaRPr sz="1000" b="0" dirty="0">
                        <a:solidFill>
                          <a:schemeClr val="tx1"/>
                        </a:solidFill>
                        <a:latin typeface="Montserrat" panose="00000500000000000000" pitchFamily="2" charset="0"/>
                        <a:cs typeface="Verdana"/>
                      </a:endParaRPr>
                    </a:p>
                  </a:txBody>
                  <a:tcPr marL="0" marR="0" marT="635" marB="0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43815" indent="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None/>
                      </a:pPr>
                      <a:endParaRPr sz="1000" b="0" dirty="0">
                        <a:solidFill>
                          <a:schemeClr val="tx1"/>
                        </a:solidFill>
                        <a:latin typeface="Montserrat" panose="00000500000000000000" pitchFamily="2" charset="0"/>
                        <a:cs typeface="Verdan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b="0">
                        <a:latin typeface="Montserrat" panose="00000500000000000000" pitchFamily="2" charset="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 indent="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None/>
                      </a:pPr>
                      <a:r>
                        <a:rPr lang="es-MX" sz="1000" b="0" spc="-5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ea typeface="+mn-ea"/>
                          <a:cs typeface="Times New Roman"/>
                        </a:rPr>
                        <a:t>Colonia:</a:t>
                      </a:r>
                      <a:endParaRPr sz="1000" b="0" dirty="0">
                        <a:solidFill>
                          <a:schemeClr val="tx1"/>
                        </a:solidFill>
                        <a:latin typeface="Montserrat" panose="00000500000000000000" pitchFamily="2" charset="0"/>
                        <a:cs typeface="Verdana"/>
                      </a:endParaRPr>
                    </a:p>
                  </a:txBody>
                  <a:tcPr marL="0" marR="0" marT="635" marB="0" anchor="ctr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es-MX"/>
                    </a:p>
                  </a:txBody>
                  <a:tcPr marL="0" marR="0" marT="0" marB="0" anchor="ctr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marL="43815" indent="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None/>
                      </a:pPr>
                      <a:r>
                        <a:rPr sz="1000" b="0" spc="-5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ea typeface="+mn-ea"/>
                          <a:cs typeface="Times New Roman"/>
                        </a:rPr>
                        <a:t>Colonia:</a:t>
                      </a:r>
                    </a:p>
                  </a:txBody>
                  <a:tcPr marL="0" marR="0" marT="635" marB="0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b="0">
                        <a:latin typeface="Montserrat" panose="00000500000000000000" pitchFamily="2" charset="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666">
                <a:tc>
                  <a:txBody>
                    <a:bodyPr/>
                    <a:lstStyle/>
                    <a:p>
                      <a:pPr marL="43815" indent="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None/>
                      </a:pPr>
                      <a:r>
                        <a:rPr sz="1000" b="0" spc="-55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Numero:</a:t>
                      </a:r>
                      <a:endParaRPr sz="1000" b="0" dirty="0">
                        <a:solidFill>
                          <a:schemeClr val="tx1"/>
                        </a:solidFill>
                        <a:latin typeface="Montserrat" panose="00000500000000000000" pitchFamily="2" charset="0"/>
                        <a:cs typeface="Verdana"/>
                      </a:endParaRPr>
                    </a:p>
                  </a:txBody>
                  <a:tcPr marL="0" marR="0" marT="635" marB="0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43815" indent="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None/>
                      </a:pPr>
                      <a:endParaRPr sz="1000" b="0" dirty="0">
                        <a:solidFill>
                          <a:schemeClr val="tx1"/>
                        </a:solidFill>
                        <a:latin typeface="Montserrat" panose="00000500000000000000" pitchFamily="2" charset="0"/>
                        <a:cs typeface="Verdan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15265" indent="-17145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Char char="§"/>
                      </a:pPr>
                      <a:endParaRPr sz="1000" b="0" spc="-50">
                        <a:solidFill>
                          <a:schemeClr val="tx1"/>
                        </a:solidFill>
                        <a:latin typeface="Montserrat" panose="00000500000000000000" pitchFamily="2" charset="0"/>
                        <a:ea typeface="+mn-ea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 indent="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None/>
                      </a:pPr>
                      <a:r>
                        <a:rPr lang="es-MX" sz="1000" b="0" spc="-5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ea typeface="+mn-ea"/>
                          <a:cs typeface="Times New Roman"/>
                        </a:rPr>
                        <a:t>CP:</a:t>
                      </a:r>
                      <a:endParaRPr sz="1000" b="0" dirty="0">
                        <a:solidFill>
                          <a:schemeClr val="tx1"/>
                        </a:solidFill>
                        <a:latin typeface="Montserrat" panose="00000500000000000000" pitchFamily="2" charset="0"/>
                        <a:cs typeface="Verdana"/>
                      </a:endParaRPr>
                    </a:p>
                  </a:txBody>
                  <a:tcPr marL="0" marR="0" marT="635" marB="0" anchor="ctr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es-MX" dirty="0"/>
                    </a:p>
                  </a:txBody>
                  <a:tcPr marL="0" marR="0" marT="0" marB="0" anchor="ctr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marL="43815" indent="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None/>
                      </a:pPr>
                      <a:r>
                        <a:rPr sz="1000" b="0" spc="-5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ea typeface="+mn-ea"/>
                          <a:cs typeface="Times New Roman"/>
                        </a:rPr>
                        <a:t>CP:</a:t>
                      </a:r>
                    </a:p>
                  </a:txBody>
                  <a:tcPr marL="0" marR="0" marT="635" marB="0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b="0">
                        <a:latin typeface="Montserrat" panose="00000500000000000000" pitchFamily="2" charset="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5486">
                <a:tc gridSpan="7">
                  <a:txBody>
                    <a:bodyPr/>
                    <a:lstStyle/>
                    <a:p>
                      <a:pPr marL="215265" indent="-171450" algn="ctr">
                        <a:lnSpc>
                          <a:spcPct val="100000"/>
                        </a:lnSpc>
                        <a:spcBef>
                          <a:spcPts val="10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Char char="§"/>
                      </a:pPr>
                      <a:r>
                        <a:rPr sz="1000" b="0" spc="-40" dirty="0">
                          <a:solidFill>
                            <a:schemeClr val="bg1"/>
                          </a:solidFill>
                          <a:latin typeface="Montserrat" panose="00000500000000000000" pitchFamily="2" charset="0"/>
                          <a:cs typeface="Verdana"/>
                        </a:rPr>
                        <a:t>Firma</a:t>
                      </a:r>
                      <a:endParaRPr sz="1000" b="0" dirty="0">
                        <a:solidFill>
                          <a:schemeClr val="bg1"/>
                        </a:solidFill>
                        <a:latin typeface="Montserrat" panose="00000500000000000000" pitchFamily="2" charset="0"/>
                        <a:cs typeface="Verdana"/>
                      </a:endParaRPr>
                    </a:p>
                  </a:txBody>
                  <a:tcPr marL="0" marR="0" marT="1270" marB="0" anchor="ctr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  <a:solidFill>
                      <a:srgbClr val="A41D3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97333">
                <a:tc grid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MX" sz="900" b="0" dirty="0">
                        <a:latin typeface="Montserrat" panose="00000500000000000000" pitchFamily="2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MX" sz="900" b="0" dirty="0">
                        <a:latin typeface="Montserrat" panose="00000500000000000000" pitchFamily="2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MX" sz="900" b="0" dirty="0">
                        <a:latin typeface="Montserrat" panose="00000500000000000000" pitchFamily="2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MX" sz="900" b="0" dirty="0">
                        <a:latin typeface="Montserrat" panose="00000500000000000000" pitchFamily="2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 b="0" dirty="0">
                        <a:latin typeface="Montserrat" panose="00000500000000000000" pitchFamily="2" charset="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7" name="CuadroTexto 16">
            <a:extLst>
              <a:ext uri="{FF2B5EF4-FFF2-40B4-BE49-F238E27FC236}">
                <a16:creationId xmlns:a16="http://schemas.microsoft.com/office/drawing/2014/main" id="{27ACE3E6-93B0-6856-490C-DDEB138FE129}"/>
              </a:ext>
            </a:extLst>
          </p:cNvPr>
          <p:cNvSpPr txBox="1"/>
          <p:nvPr/>
        </p:nvSpPr>
        <p:spPr>
          <a:xfrm>
            <a:off x="5444547" y="622756"/>
            <a:ext cx="193306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b="1" dirty="0">
                <a:solidFill>
                  <a:schemeClr val="bg1"/>
                </a:solidFill>
                <a:latin typeface="Montserrat" panose="00000500000000000000" pitchFamily="2" charset="0"/>
              </a:rPr>
              <a:t>ANEXO VII - Ejercicio Fiscal 2023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4F9781A5-002E-C139-AF12-ACA9B941C83F}"/>
              </a:ext>
            </a:extLst>
          </p:cNvPr>
          <p:cNvSpPr txBox="1"/>
          <p:nvPr/>
        </p:nvSpPr>
        <p:spPr>
          <a:xfrm>
            <a:off x="4027469" y="406991"/>
            <a:ext cx="3888768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1050" i="0" dirty="0">
                <a:solidFill>
                  <a:schemeClr val="bg1"/>
                </a:solidFill>
                <a:effectLst/>
                <a:latin typeface="Montserrat" panose="00000500000000000000" pitchFamily="2" charset="0"/>
              </a:rPr>
              <a:t>Subsecretaría de Educación Superior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8">
            <a:extLst>
              <a:ext uri="{FF2B5EF4-FFF2-40B4-BE49-F238E27FC236}">
                <a16:creationId xmlns:a16="http://schemas.microsoft.com/office/drawing/2014/main" id="{7BB25CA2-A755-D3C8-6694-1C6A1819D0B3}"/>
              </a:ext>
            </a:extLst>
          </p:cNvPr>
          <p:cNvSpPr txBox="1">
            <a:spLocks noGrp="1"/>
          </p:cNvSpPr>
          <p:nvPr>
            <p:ph type="ftr" sz="quarter" idx="5"/>
          </p:nvPr>
        </p:nvSpPr>
        <p:spPr>
          <a:xfrm>
            <a:off x="443115" y="9677400"/>
            <a:ext cx="7015482" cy="108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865"/>
              </a:lnSpc>
            </a:pPr>
            <a:r>
              <a:rPr sz="600" spc="-5" dirty="0">
                <a:latin typeface="Montserrat" panose="00000500000000000000" pitchFamily="2" charset="0"/>
              </a:rPr>
              <a:t>“Este</a:t>
            </a:r>
            <a:r>
              <a:rPr sz="600" spc="5" dirty="0">
                <a:latin typeface="Montserrat" panose="00000500000000000000" pitchFamily="2" charset="0"/>
              </a:rPr>
              <a:t> </a:t>
            </a:r>
            <a:r>
              <a:rPr sz="600" dirty="0">
                <a:latin typeface="Montserrat" panose="00000500000000000000" pitchFamily="2" charset="0"/>
              </a:rPr>
              <a:t>programa</a:t>
            </a:r>
            <a:r>
              <a:rPr sz="600" spc="10" dirty="0">
                <a:latin typeface="Montserrat" panose="00000500000000000000" pitchFamily="2" charset="0"/>
              </a:rPr>
              <a:t> </a:t>
            </a:r>
            <a:r>
              <a:rPr sz="600" spc="-5" dirty="0">
                <a:latin typeface="Montserrat" panose="00000500000000000000" pitchFamily="2" charset="0"/>
              </a:rPr>
              <a:t>es</a:t>
            </a:r>
            <a:r>
              <a:rPr sz="600" spc="5" dirty="0">
                <a:latin typeface="Montserrat" panose="00000500000000000000" pitchFamily="2" charset="0"/>
              </a:rPr>
              <a:t> </a:t>
            </a:r>
            <a:r>
              <a:rPr sz="600" spc="-5" dirty="0">
                <a:latin typeface="Montserrat" panose="00000500000000000000" pitchFamily="2" charset="0"/>
              </a:rPr>
              <a:t>público,</a:t>
            </a:r>
            <a:r>
              <a:rPr sz="600" spc="15" dirty="0">
                <a:latin typeface="Montserrat" panose="00000500000000000000" pitchFamily="2" charset="0"/>
              </a:rPr>
              <a:t> </a:t>
            </a:r>
            <a:r>
              <a:rPr sz="600" spc="-5" dirty="0">
                <a:latin typeface="Montserrat" panose="00000500000000000000" pitchFamily="2" charset="0"/>
              </a:rPr>
              <a:t>ajeno</a:t>
            </a:r>
            <a:r>
              <a:rPr sz="600" dirty="0">
                <a:latin typeface="Montserrat" panose="00000500000000000000" pitchFamily="2" charset="0"/>
              </a:rPr>
              <a:t> a</a:t>
            </a:r>
            <a:r>
              <a:rPr sz="600" spc="15" dirty="0">
                <a:latin typeface="Montserrat" panose="00000500000000000000" pitchFamily="2" charset="0"/>
              </a:rPr>
              <a:t> </a:t>
            </a:r>
            <a:r>
              <a:rPr sz="600" spc="-5" dirty="0">
                <a:latin typeface="Montserrat" panose="00000500000000000000" pitchFamily="2" charset="0"/>
              </a:rPr>
              <a:t>cualquier</a:t>
            </a:r>
            <a:r>
              <a:rPr sz="600" spc="5" dirty="0">
                <a:latin typeface="Montserrat" panose="00000500000000000000" pitchFamily="2" charset="0"/>
              </a:rPr>
              <a:t> </a:t>
            </a:r>
            <a:r>
              <a:rPr sz="600" spc="-5" dirty="0">
                <a:latin typeface="Montserrat" panose="00000500000000000000" pitchFamily="2" charset="0"/>
              </a:rPr>
              <a:t>partido</a:t>
            </a:r>
            <a:r>
              <a:rPr sz="600" spc="5" dirty="0">
                <a:latin typeface="Montserrat" panose="00000500000000000000" pitchFamily="2" charset="0"/>
              </a:rPr>
              <a:t> </a:t>
            </a:r>
            <a:r>
              <a:rPr sz="600" spc="-5" dirty="0">
                <a:latin typeface="Montserrat" panose="00000500000000000000" pitchFamily="2" charset="0"/>
              </a:rPr>
              <a:t>político.</a:t>
            </a:r>
            <a:r>
              <a:rPr sz="600" spc="15" dirty="0">
                <a:latin typeface="Montserrat" panose="00000500000000000000" pitchFamily="2" charset="0"/>
              </a:rPr>
              <a:t> </a:t>
            </a:r>
            <a:r>
              <a:rPr sz="600" spc="-5" dirty="0">
                <a:latin typeface="Montserrat" panose="00000500000000000000" pitchFamily="2" charset="0"/>
              </a:rPr>
              <a:t>Queda</a:t>
            </a:r>
            <a:r>
              <a:rPr sz="600" spc="5" dirty="0">
                <a:latin typeface="Montserrat" panose="00000500000000000000" pitchFamily="2" charset="0"/>
              </a:rPr>
              <a:t> </a:t>
            </a:r>
            <a:r>
              <a:rPr sz="600" spc="-5" dirty="0">
                <a:latin typeface="Montserrat" panose="00000500000000000000" pitchFamily="2" charset="0"/>
              </a:rPr>
              <a:t>prohibido</a:t>
            </a:r>
            <a:r>
              <a:rPr sz="600" spc="5" dirty="0">
                <a:latin typeface="Montserrat" panose="00000500000000000000" pitchFamily="2" charset="0"/>
              </a:rPr>
              <a:t> </a:t>
            </a:r>
            <a:r>
              <a:rPr sz="600" spc="-5" dirty="0">
                <a:latin typeface="Montserrat" panose="00000500000000000000" pitchFamily="2" charset="0"/>
              </a:rPr>
              <a:t>el</a:t>
            </a:r>
            <a:r>
              <a:rPr sz="600" spc="5" dirty="0">
                <a:latin typeface="Montserrat" panose="00000500000000000000" pitchFamily="2" charset="0"/>
              </a:rPr>
              <a:t> </a:t>
            </a:r>
            <a:r>
              <a:rPr sz="600" spc="-5" dirty="0">
                <a:latin typeface="Montserrat" panose="00000500000000000000" pitchFamily="2" charset="0"/>
              </a:rPr>
              <a:t>uso</a:t>
            </a:r>
            <a:r>
              <a:rPr sz="600" spc="15" dirty="0">
                <a:latin typeface="Montserrat" panose="00000500000000000000" pitchFamily="2" charset="0"/>
              </a:rPr>
              <a:t> </a:t>
            </a:r>
            <a:r>
              <a:rPr sz="600" spc="-5" dirty="0">
                <a:latin typeface="Montserrat" panose="00000500000000000000" pitchFamily="2" charset="0"/>
              </a:rPr>
              <a:t>para</a:t>
            </a:r>
            <a:r>
              <a:rPr sz="600" spc="5" dirty="0">
                <a:latin typeface="Montserrat" panose="00000500000000000000" pitchFamily="2" charset="0"/>
              </a:rPr>
              <a:t> </a:t>
            </a:r>
            <a:r>
              <a:rPr sz="600" spc="-5" dirty="0">
                <a:latin typeface="Montserrat" panose="00000500000000000000" pitchFamily="2" charset="0"/>
              </a:rPr>
              <a:t>fines</a:t>
            </a:r>
            <a:r>
              <a:rPr sz="600" spc="10" dirty="0">
                <a:latin typeface="Montserrat" panose="00000500000000000000" pitchFamily="2" charset="0"/>
              </a:rPr>
              <a:t> </a:t>
            </a:r>
            <a:r>
              <a:rPr sz="600" spc="-5" dirty="0">
                <a:latin typeface="Montserrat" panose="00000500000000000000" pitchFamily="2" charset="0"/>
              </a:rPr>
              <a:t>distintos</a:t>
            </a:r>
            <a:r>
              <a:rPr sz="600" spc="5" dirty="0">
                <a:latin typeface="Montserrat" panose="00000500000000000000" pitchFamily="2" charset="0"/>
              </a:rPr>
              <a:t> </a:t>
            </a:r>
            <a:r>
              <a:rPr sz="600" dirty="0">
                <a:latin typeface="Montserrat" panose="00000500000000000000" pitchFamily="2" charset="0"/>
              </a:rPr>
              <a:t>a</a:t>
            </a:r>
            <a:r>
              <a:rPr sz="600" spc="20" dirty="0">
                <a:latin typeface="Montserrat" panose="00000500000000000000" pitchFamily="2" charset="0"/>
              </a:rPr>
              <a:t> </a:t>
            </a:r>
            <a:r>
              <a:rPr sz="600" spc="-5" dirty="0">
                <a:latin typeface="Montserrat" panose="00000500000000000000" pitchFamily="2" charset="0"/>
              </a:rPr>
              <a:t>los</a:t>
            </a:r>
            <a:r>
              <a:rPr sz="600" spc="10" dirty="0">
                <a:latin typeface="Montserrat" panose="00000500000000000000" pitchFamily="2" charset="0"/>
              </a:rPr>
              <a:t> </a:t>
            </a:r>
            <a:r>
              <a:rPr sz="600" spc="-5" dirty="0">
                <a:latin typeface="Montserrat" panose="00000500000000000000" pitchFamily="2" charset="0"/>
              </a:rPr>
              <a:t>establecidos</a:t>
            </a:r>
            <a:r>
              <a:rPr sz="600" spc="5" dirty="0">
                <a:latin typeface="Montserrat" panose="00000500000000000000" pitchFamily="2" charset="0"/>
              </a:rPr>
              <a:t> </a:t>
            </a:r>
            <a:r>
              <a:rPr sz="600" spc="-5" dirty="0">
                <a:latin typeface="Montserrat" panose="00000500000000000000" pitchFamily="2" charset="0"/>
              </a:rPr>
              <a:t>en</a:t>
            </a:r>
            <a:r>
              <a:rPr sz="600" spc="10" dirty="0">
                <a:latin typeface="Montserrat" panose="00000500000000000000" pitchFamily="2" charset="0"/>
              </a:rPr>
              <a:t> </a:t>
            </a:r>
            <a:r>
              <a:rPr sz="600" spc="-5" dirty="0">
                <a:latin typeface="Montserrat" panose="00000500000000000000" pitchFamily="2" charset="0"/>
              </a:rPr>
              <a:t>el</a:t>
            </a:r>
            <a:r>
              <a:rPr sz="600" spc="15" dirty="0">
                <a:latin typeface="Montserrat" panose="00000500000000000000" pitchFamily="2" charset="0"/>
              </a:rPr>
              <a:t> </a:t>
            </a:r>
            <a:r>
              <a:rPr sz="600" spc="-5" dirty="0">
                <a:latin typeface="Montserrat" panose="00000500000000000000" pitchFamily="2" charset="0"/>
              </a:rPr>
              <a:t>programa”.</a:t>
            </a:r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0ABBD1C5-2BA1-0129-0661-6F9113B0F3A2}"/>
              </a:ext>
            </a:extLst>
          </p:cNvPr>
          <p:cNvSpPr/>
          <p:nvPr/>
        </p:nvSpPr>
        <p:spPr>
          <a:xfrm>
            <a:off x="228600" y="251041"/>
            <a:ext cx="7315200" cy="672294"/>
          </a:xfrm>
          <a:prstGeom prst="roundRect">
            <a:avLst/>
          </a:prstGeom>
          <a:solidFill>
            <a:srgbClr val="A41D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1" name="Imagen 10" descr="SEP | SIGED">
            <a:extLst>
              <a:ext uri="{FF2B5EF4-FFF2-40B4-BE49-F238E27FC236}">
                <a16:creationId xmlns:a16="http://schemas.microsoft.com/office/drawing/2014/main" id="{EE4AE8C1-496B-87C2-245D-20D2D32B77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58105"/>
            <a:ext cx="1840808" cy="447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object 5">
            <a:extLst>
              <a:ext uri="{FF2B5EF4-FFF2-40B4-BE49-F238E27FC236}">
                <a16:creationId xmlns:a16="http://schemas.microsoft.com/office/drawing/2014/main" id="{2A3D98F9-E12A-C1ED-F6A4-71BAB0212B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0384865"/>
              </p:ext>
            </p:extLst>
          </p:nvPr>
        </p:nvGraphicFramePr>
        <p:xfrm>
          <a:off x="467044" y="1282212"/>
          <a:ext cx="6838312" cy="27980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0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5739">
                  <a:extLst>
                    <a:ext uri="{9D8B030D-6E8A-4147-A177-3AD203B41FA5}">
                      <a16:colId xmlns:a16="http://schemas.microsoft.com/office/drawing/2014/main" val="4187104186"/>
                    </a:ext>
                  </a:extLst>
                </a:gridCol>
                <a:gridCol w="19360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3587138624"/>
                    </a:ext>
                  </a:extLst>
                </a:gridCol>
                <a:gridCol w="532183">
                  <a:extLst>
                    <a:ext uri="{9D8B030D-6E8A-4147-A177-3AD203B41FA5}">
                      <a16:colId xmlns:a16="http://schemas.microsoft.com/office/drawing/2014/main" val="1391298659"/>
                    </a:ext>
                  </a:extLst>
                </a:gridCol>
                <a:gridCol w="7181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22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5187">
                <a:tc gridSpan="2">
                  <a:txBody>
                    <a:bodyPr/>
                    <a:lstStyle/>
                    <a:p>
                      <a:pPr marL="215265" indent="-17145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Char char="§"/>
                      </a:pPr>
                      <a:r>
                        <a:rPr sz="1000" b="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N</a:t>
                      </a:r>
                      <a:r>
                        <a:rPr sz="1000" b="0" spc="-5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o</a:t>
                      </a:r>
                      <a:r>
                        <a:rPr sz="1000" b="0" spc="1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m</a:t>
                      </a:r>
                      <a:r>
                        <a:rPr sz="1000" b="0" spc="-5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b</a:t>
                      </a:r>
                      <a:r>
                        <a:rPr sz="1000" b="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re</a:t>
                      </a:r>
                      <a:r>
                        <a:rPr sz="1000" b="0" spc="-6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 </a:t>
                      </a:r>
                      <a:r>
                        <a:rPr sz="1000" b="0" spc="1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c</a:t>
                      </a:r>
                      <a:r>
                        <a:rPr sz="1000" b="0" spc="-5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o</a:t>
                      </a:r>
                      <a:r>
                        <a:rPr sz="1000" b="0" spc="1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m</a:t>
                      </a:r>
                      <a:r>
                        <a:rPr sz="1000" b="0" spc="-5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p</a:t>
                      </a:r>
                      <a:r>
                        <a:rPr sz="1000" b="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l</a:t>
                      </a:r>
                      <a:r>
                        <a:rPr sz="1000" b="0" spc="5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e</a:t>
                      </a:r>
                      <a:r>
                        <a:rPr sz="1000" b="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t</a:t>
                      </a:r>
                      <a:r>
                        <a:rPr sz="1000" b="0" spc="-1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o</a:t>
                      </a:r>
                      <a:r>
                        <a:rPr sz="1000" b="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:</a:t>
                      </a:r>
                    </a:p>
                  </a:txBody>
                  <a:tcPr marL="0" marR="0" marT="635" marB="0" anchor="ctr">
                    <a:lnL w="6350">
                      <a:solidFill>
                        <a:srgbClr val="D0CECE"/>
                      </a:solidFill>
                      <a:prstDash val="soli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15265" indent="-17145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Char char="§"/>
                      </a:pPr>
                      <a:endParaRPr sz="1000" b="0" dirty="0">
                        <a:solidFill>
                          <a:schemeClr val="tx1"/>
                        </a:solidFill>
                        <a:latin typeface="Montserrat" panose="00000500000000000000" pitchFamily="2" charset="0"/>
                        <a:cs typeface="Verdana"/>
                      </a:endParaRPr>
                    </a:p>
                  </a:txBody>
                  <a:tcPr marL="0" marR="0" marT="635" marB="0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b="0" dirty="0">
                        <a:latin typeface="Montserrat" panose="00000500000000000000" pitchFamily="2" charset="0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5187">
                <a:tc gridSpan="2">
                  <a:txBody>
                    <a:bodyPr/>
                    <a:lstStyle/>
                    <a:p>
                      <a:pPr marL="215265" indent="-17145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Char char="§"/>
                      </a:pPr>
                      <a:r>
                        <a:rPr lang="es-MX" sz="1000" b="0" spc="-5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Sexo </a:t>
                      </a:r>
                      <a:r>
                        <a:rPr sz="1000" b="0" spc="-5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:</a:t>
                      </a:r>
                      <a:endParaRPr sz="1000" b="0" dirty="0">
                        <a:solidFill>
                          <a:schemeClr val="tx1"/>
                        </a:solidFill>
                        <a:latin typeface="Montserrat" panose="00000500000000000000" pitchFamily="2" charset="0"/>
                        <a:cs typeface="Verdana"/>
                      </a:endParaRPr>
                    </a:p>
                  </a:txBody>
                  <a:tcPr marL="0" marR="0" marT="635" marB="0" anchor="ctr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15265" indent="-17145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Char char="§"/>
                      </a:pPr>
                      <a:endParaRPr sz="1000" b="0" dirty="0">
                        <a:solidFill>
                          <a:schemeClr val="tx1"/>
                        </a:solidFill>
                        <a:latin typeface="Montserrat" panose="00000500000000000000" pitchFamily="2" charset="0"/>
                        <a:cs typeface="Verdana"/>
                      </a:endParaRPr>
                    </a:p>
                  </a:txBody>
                  <a:tcPr marL="0" marR="0" marT="635" marB="0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215265" indent="-17145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Char char="§"/>
                      </a:pPr>
                      <a:endParaRPr sz="1000" b="0" spc="-50" dirty="0">
                        <a:solidFill>
                          <a:schemeClr val="tx1"/>
                        </a:solidFill>
                        <a:latin typeface="Montserrat" panose="00000500000000000000" pitchFamily="2" charset="0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marL="215265" indent="-17145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Char char="§"/>
                      </a:pPr>
                      <a:endParaRPr sz="1000" b="0" spc="-50" dirty="0">
                        <a:solidFill>
                          <a:schemeClr val="tx1"/>
                        </a:solidFill>
                        <a:latin typeface="Montserrat" panose="00000500000000000000" pitchFamily="2" charset="0"/>
                        <a:ea typeface="+mn-ea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215265" indent="-17145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Char char="§"/>
                      </a:pPr>
                      <a:endParaRPr sz="1000" b="0" spc="-50" dirty="0">
                        <a:solidFill>
                          <a:schemeClr val="tx1"/>
                        </a:solidFill>
                        <a:latin typeface="Montserrat" panose="00000500000000000000" pitchFamily="2" charset="0"/>
                        <a:ea typeface="+mn-ea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265" indent="-17145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Char char="§"/>
                      </a:pPr>
                      <a:r>
                        <a:rPr lang="es-MX" sz="1000" b="0" spc="-5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ea typeface="+mn-ea"/>
                          <a:cs typeface="Verdana"/>
                        </a:rPr>
                        <a:t>Edad</a:t>
                      </a:r>
                      <a:endParaRPr sz="1000" b="0" spc="-50" dirty="0">
                        <a:solidFill>
                          <a:schemeClr val="tx1"/>
                        </a:solidFill>
                        <a:latin typeface="Montserrat" panose="00000500000000000000" pitchFamily="2" charset="0"/>
                        <a:ea typeface="+mn-ea"/>
                        <a:cs typeface="Verdana"/>
                      </a:endParaRPr>
                    </a:p>
                  </a:txBody>
                  <a:tcPr marL="0" marR="0" marT="0" marB="0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b="0" dirty="0">
                        <a:latin typeface="Montserrat" panose="00000500000000000000" pitchFamily="2" charset="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5187">
                <a:tc gridSpan="2">
                  <a:txBody>
                    <a:bodyPr/>
                    <a:lstStyle/>
                    <a:p>
                      <a:pPr marL="215265" indent="-17145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Char char="§"/>
                      </a:pPr>
                      <a:r>
                        <a:rPr lang="es-MX" sz="1000" b="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Cargo del Integrante: </a:t>
                      </a:r>
                      <a:endParaRPr sz="1000" b="0" dirty="0">
                        <a:solidFill>
                          <a:schemeClr val="tx1"/>
                        </a:solidFill>
                        <a:latin typeface="Montserrat" panose="00000500000000000000" pitchFamily="2" charset="0"/>
                        <a:cs typeface="Verdana"/>
                      </a:endParaRPr>
                    </a:p>
                  </a:txBody>
                  <a:tcPr marL="0" marR="0" marT="635" marB="0" anchor="ctr">
                    <a:lnL w="6350">
                      <a:solidFill>
                        <a:srgbClr val="D0CECE"/>
                      </a:solidFill>
                      <a:prstDash val="soli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15265" indent="-17145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Char char="§"/>
                      </a:pPr>
                      <a:endParaRPr sz="1000" b="0" dirty="0">
                        <a:solidFill>
                          <a:schemeClr val="tx1"/>
                        </a:solidFill>
                        <a:latin typeface="Montserrat" panose="00000500000000000000" pitchFamily="2" charset="0"/>
                        <a:cs typeface="Verdana"/>
                      </a:endParaRPr>
                    </a:p>
                  </a:txBody>
                  <a:tcPr marL="0" marR="0" marT="635" marB="0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215265" indent="-17145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Char char="§"/>
                      </a:pPr>
                      <a:endParaRPr sz="1000" b="0" spc="-50" dirty="0">
                        <a:solidFill>
                          <a:schemeClr val="tx1"/>
                        </a:solidFill>
                        <a:latin typeface="Montserrat" panose="00000500000000000000" pitchFamily="2" charset="0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215265" indent="-17145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Char char="§"/>
                      </a:pPr>
                      <a:endParaRPr sz="1000" b="0" spc="-50" dirty="0">
                        <a:solidFill>
                          <a:schemeClr val="tx1"/>
                        </a:solidFill>
                        <a:latin typeface="Montserrat" panose="00000500000000000000" pitchFamily="2" charset="0"/>
                        <a:ea typeface="+mn-ea"/>
                        <a:cs typeface="Verdana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b="0" dirty="0">
                        <a:latin typeface="Montserrat" panose="00000500000000000000" pitchFamily="2" charset="0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9553459"/>
                  </a:ext>
                </a:extLst>
              </a:tr>
              <a:tr h="195187">
                <a:tc gridSpan="2">
                  <a:txBody>
                    <a:bodyPr/>
                    <a:lstStyle/>
                    <a:p>
                      <a:pPr marL="215265" indent="-17145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Char char="§"/>
                      </a:pPr>
                      <a:r>
                        <a:rPr sz="1000" b="0" spc="-45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CURP:</a:t>
                      </a:r>
                      <a:endParaRPr sz="1000" b="0" dirty="0">
                        <a:solidFill>
                          <a:schemeClr val="tx1"/>
                        </a:solidFill>
                        <a:latin typeface="Montserrat" panose="00000500000000000000" pitchFamily="2" charset="0"/>
                        <a:cs typeface="Verdana"/>
                      </a:endParaRPr>
                    </a:p>
                  </a:txBody>
                  <a:tcPr marL="0" marR="0" marT="635" marB="0" anchor="ctr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15265" indent="-17145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Char char="§"/>
                      </a:pPr>
                      <a:endParaRPr sz="1000" b="0" dirty="0">
                        <a:solidFill>
                          <a:schemeClr val="tx1"/>
                        </a:solidFill>
                        <a:latin typeface="Montserrat" panose="00000500000000000000" pitchFamily="2" charset="0"/>
                        <a:cs typeface="Verdana"/>
                      </a:endParaRPr>
                    </a:p>
                  </a:txBody>
                  <a:tcPr marL="0" marR="0" marT="635" marB="0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b="0" dirty="0">
                        <a:latin typeface="Montserrat" panose="00000500000000000000" pitchFamily="2" charset="0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5187">
                <a:tc gridSpan="2">
                  <a:txBody>
                    <a:bodyPr/>
                    <a:lstStyle/>
                    <a:p>
                      <a:pPr marL="215265" indent="-17145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Char char="§"/>
                      </a:pPr>
                      <a:r>
                        <a:rPr sz="1000" b="0" dirty="0" err="1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Corr</a:t>
                      </a:r>
                      <a:r>
                        <a:rPr sz="1000" b="0" spc="5" dirty="0" err="1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e</a:t>
                      </a:r>
                      <a:r>
                        <a:rPr sz="1000" b="0" dirty="0" err="1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o</a:t>
                      </a:r>
                      <a:r>
                        <a:rPr sz="1000" b="0" spc="-6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 </a:t>
                      </a:r>
                      <a:r>
                        <a:rPr lang="es-MX" sz="1000" b="0" spc="-6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e</a:t>
                      </a:r>
                      <a:r>
                        <a:rPr sz="1000" b="0" dirty="0" err="1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l</a:t>
                      </a:r>
                      <a:r>
                        <a:rPr sz="1000" b="0" spc="-5" dirty="0" err="1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e</a:t>
                      </a:r>
                      <a:r>
                        <a:rPr sz="1000" b="0" dirty="0" err="1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ct</a:t>
                      </a:r>
                      <a:r>
                        <a:rPr sz="1000" b="0" spc="10" dirty="0" err="1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r</a:t>
                      </a:r>
                      <a:r>
                        <a:rPr sz="1000" b="0" spc="-5" dirty="0" err="1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ó</a:t>
                      </a:r>
                      <a:r>
                        <a:rPr sz="1000" b="0" spc="5" dirty="0" err="1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n</a:t>
                      </a:r>
                      <a:r>
                        <a:rPr sz="1000" b="0" dirty="0" err="1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ic</a:t>
                      </a:r>
                      <a:r>
                        <a:rPr sz="1000" b="0" spc="-5" dirty="0" err="1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o</a:t>
                      </a:r>
                      <a:r>
                        <a:rPr sz="1000" b="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:</a:t>
                      </a:r>
                    </a:p>
                  </a:txBody>
                  <a:tcPr marL="0" marR="0" marT="635" marB="0" anchor="ctr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15265" indent="-17145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Char char="§"/>
                      </a:pPr>
                      <a:endParaRPr sz="1000" b="0" dirty="0">
                        <a:solidFill>
                          <a:schemeClr val="tx1"/>
                        </a:solidFill>
                        <a:latin typeface="Montserrat" panose="00000500000000000000" pitchFamily="2" charset="0"/>
                        <a:cs typeface="Verdana"/>
                      </a:endParaRPr>
                    </a:p>
                  </a:txBody>
                  <a:tcPr marL="0" marR="0" marT="635" marB="0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b="0" dirty="0">
                        <a:latin typeface="Montserrat" panose="00000500000000000000" pitchFamily="2" charset="0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5187">
                <a:tc gridSpan="2">
                  <a:txBody>
                    <a:bodyPr/>
                    <a:lstStyle/>
                    <a:p>
                      <a:pPr marL="215265" indent="-171450">
                        <a:lnSpc>
                          <a:spcPts val="1190"/>
                        </a:lnSpc>
                        <a:spcBef>
                          <a:spcPts val="20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Char char="§"/>
                      </a:pPr>
                      <a:r>
                        <a:rPr sz="1000" b="0" spc="-5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Te</a:t>
                      </a:r>
                      <a:r>
                        <a:rPr sz="1000" b="0" spc="1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l</a:t>
                      </a:r>
                      <a:r>
                        <a:rPr sz="1000" b="0" spc="-5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é</a:t>
                      </a:r>
                      <a:r>
                        <a:rPr sz="1000" b="0" spc="1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f</a:t>
                      </a:r>
                      <a:r>
                        <a:rPr sz="1000" b="0" spc="-5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o</a:t>
                      </a:r>
                      <a:r>
                        <a:rPr sz="1000" b="0" spc="5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n</a:t>
                      </a:r>
                      <a:r>
                        <a:rPr sz="1000" b="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o</a:t>
                      </a:r>
                      <a:r>
                        <a:rPr sz="1000" b="0" spc="-8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 </a:t>
                      </a:r>
                      <a:r>
                        <a:rPr sz="800" b="0" i="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(</a:t>
                      </a:r>
                      <a:r>
                        <a:rPr sz="800" b="0" i="0" spc="-5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In</a:t>
                      </a:r>
                      <a:r>
                        <a:rPr sz="800" b="0" i="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cluir</a:t>
                      </a:r>
                      <a:r>
                        <a:rPr sz="800" b="0" i="0" spc="-7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 </a:t>
                      </a:r>
                      <a:r>
                        <a:rPr sz="800" b="0" i="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l</a:t>
                      </a:r>
                      <a:r>
                        <a:rPr sz="800" b="0" i="0" spc="-1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a</a:t>
                      </a:r>
                      <a:r>
                        <a:rPr sz="800" b="0" i="0" spc="-5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da)</a:t>
                      </a:r>
                      <a:r>
                        <a:rPr sz="1000" b="0" i="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:</a:t>
                      </a:r>
                    </a:p>
                  </a:txBody>
                  <a:tcPr marL="0" marR="0" marT="2540" marB="0" anchor="ctr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15265" indent="-171450">
                        <a:lnSpc>
                          <a:spcPts val="1190"/>
                        </a:lnSpc>
                        <a:spcBef>
                          <a:spcPts val="20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Char char="§"/>
                      </a:pPr>
                      <a:endParaRPr sz="1000" b="0" i="0" dirty="0">
                        <a:solidFill>
                          <a:schemeClr val="tx1"/>
                        </a:solidFill>
                        <a:latin typeface="Montserrat" panose="00000500000000000000" pitchFamily="2" charset="0"/>
                        <a:cs typeface="Verdana"/>
                      </a:endParaRPr>
                    </a:p>
                  </a:txBody>
                  <a:tcPr marL="0" marR="0" marT="2540" marB="0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b="0" dirty="0">
                        <a:latin typeface="Montserrat" panose="00000500000000000000" pitchFamily="2" charset="0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6977">
                <a:tc gridSpan="7">
                  <a:txBody>
                    <a:bodyPr/>
                    <a:lstStyle/>
                    <a:p>
                      <a:pPr marL="215265" indent="-171450">
                        <a:lnSpc>
                          <a:spcPct val="100000"/>
                        </a:lnSpc>
                        <a:spcBef>
                          <a:spcPts val="20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Char char="§"/>
                      </a:pPr>
                      <a:r>
                        <a:rPr sz="1000" b="0" spc="-4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Domicilio:</a:t>
                      </a:r>
                      <a:endParaRPr sz="1000" b="0" dirty="0">
                        <a:solidFill>
                          <a:schemeClr val="tx1"/>
                        </a:solidFill>
                        <a:latin typeface="Montserrat" panose="00000500000000000000" pitchFamily="2" charset="0"/>
                        <a:cs typeface="Verdana"/>
                      </a:endParaRPr>
                    </a:p>
                  </a:txBody>
                  <a:tcPr marL="0" marR="0" marT="2540" marB="0" anchor="ctr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666">
                <a:tc>
                  <a:txBody>
                    <a:bodyPr/>
                    <a:lstStyle/>
                    <a:p>
                      <a:pPr marL="43815" indent="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None/>
                      </a:pPr>
                      <a:r>
                        <a:rPr sz="1000" b="0" spc="-55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Calle:</a:t>
                      </a:r>
                      <a:endParaRPr sz="1000" b="0" dirty="0">
                        <a:solidFill>
                          <a:schemeClr val="tx1"/>
                        </a:solidFill>
                        <a:latin typeface="Montserrat" panose="00000500000000000000" pitchFamily="2" charset="0"/>
                        <a:cs typeface="Verdana"/>
                      </a:endParaRPr>
                    </a:p>
                  </a:txBody>
                  <a:tcPr marL="0" marR="0" marT="635" marB="0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43815" indent="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None/>
                      </a:pPr>
                      <a:endParaRPr sz="1000" b="0" dirty="0">
                        <a:solidFill>
                          <a:schemeClr val="tx1"/>
                        </a:solidFill>
                        <a:latin typeface="Montserrat" panose="00000500000000000000" pitchFamily="2" charset="0"/>
                        <a:cs typeface="Verdan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b="0">
                        <a:latin typeface="Montserrat" panose="00000500000000000000" pitchFamily="2" charset="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 indent="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None/>
                      </a:pPr>
                      <a:r>
                        <a:rPr lang="es-MX" sz="1000" b="0" spc="-5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ea typeface="+mn-ea"/>
                          <a:cs typeface="Times New Roman"/>
                        </a:rPr>
                        <a:t>Colonia:</a:t>
                      </a:r>
                      <a:endParaRPr sz="1000" b="0" dirty="0">
                        <a:solidFill>
                          <a:schemeClr val="tx1"/>
                        </a:solidFill>
                        <a:latin typeface="Montserrat" panose="00000500000000000000" pitchFamily="2" charset="0"/>
                        <a:cs typeface="Verdana"/>
                      </a:endParaRPr>
                    </a:p>
                  </a:txBody>
                  <a:tcPr marL="0" marR="0" marT="635" marB="0" anchor="ctr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es-MX"/>
                    </a:p>
                  </a:txBody>
                  <a:tcPr marL="0" marR="0" marT="0" marB="0" anchor="ctr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marL="43815" indent="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None/>
                      </a:pPr>
                      <a:r>
                        <a:rPr sz="1000" b="0" spc="-5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ea typeface="+mn-ea"/>
                          <a:cs typeface="Times New Roman"/>
                        </a:rPr>
                        <a:t>Colonia:</a:t>
                      </a:r>
                    </a:p>
                  </a:txBody>
                  <a:tcPr marL="0" marR="0" marT="635" marB="0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b="0">
                        <a:latin typeface="Montserrat" panose="00000500000000000000" pitchFamily="2" charset="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666">
                <a:tc>
                  <a:txBody>
                    <a:bodyPr/>
                    <a:lstStyle/>
                    <a:p>
                      <a:pPr marL="43815" indent="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None/>
                      </a:pPr>
                      <a:r>
                        <a:rPr sz="1000" b="0" spc="-55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Numero:</a:t>
                      </a:r>
                      <a:endParaRPr sz="1000" b="0" dirty="0">
                        <a:solidFill>
                          <a:schemeClr val="tx1"/>
                        </a:solidFill>
                        <a:latin typeface="Montserrat" panose="00000500000000000000" pitchFamily="2" charset="0"/>
                        <a:cs typeface="Verdana"/>
                      </a:endParaRPr>
                    </a:p>
                  </a:txBody>
                  <a:tcPr marL="0" marR="0" marT="635" marB="0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43815" indent="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None/>
                      </a:pPr>
                      <a:endParaRPr sz="1000" b="0" dirty="0">
                        <a:solidFill>
                          <a:schemeClr val="tx1"/>
                        </a:solidFill>
                        <a:latin typeface="Montserrat" panose="00000500000000000000" pitchFamily="2" charset="0"/>
                        <a:cs typeface="Verdan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15265" indent="-17145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Char char="§"/>
                      </a:pPr>
                      <a:endParaRPr sz="1000" b="0" spc="-50">
                        <a:solidFill>
                          <a:schemeClr val="tx1"/>
                        </a:solidFill>
                        <a:latin typeface="Montserrat" panose="00000500000000000000" pitchFamily="2" charset="0"/>
                        <a:ea typeface="+mn-ea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 indent="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None/>
                      </a:pPr>
                      <a:r>
                        <a:rPr lang="es-MX" sz="1000" b="0" spc="-5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ea typeface="+mn-ea"/>
                          <a:cs typeface="Times New Roman"/>
                        </a:rPr>
                        <a:t>CP:</a:t>
                      </a:r>
                      <a:endParaRPr sz="1000" b="0" dirty="0">
                        <a:solidFill>
                          <a:schemeClr val="tx1"/>
                        </a:solidFill>
                        <a:latin typeface="Montserrat" panose="00000500000000000000" pitchFamily="2" charset="0"/>
                        <a:cs typeface="Verdana"/>
                      </a:endParaRPr>
                    </a:p>
                  </a:txBody>
                  <a:tcPr marL="0" marR="0" marT="635" marB="0" anchor="ctr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es-MX" dirty="0"/>
                    </a:p>
                  </a:txBody>
                  <a:tcPr marL="0" marR="0" marT="0" marB="0" anchor="ctr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marL="43815" indent="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None/>
                      </a:pPr>
                      <a:r>
                        <a:rPr sz="1000" b="0" spc="-5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ea typeface="+mn-ea"/>
                          <a:cs typeface="Times New Roman"/>
                        </a:rPr>
                        <a:t>CP:</a:t>
                      </a:r>
                    </a:p>
                  </a:txBody>
                  <a:tcPr marL="0" marR="0" marT="635" marB="0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b="0">
                        <a:latin typeface="Montserrat" panose="00000500000000000000" pitchFamily="2" charset="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5486">
                <a:tc gridSpan="7">
                  <a:txBody>
                    <a:bodyPr/>
                    <a:lstStyle/>
                    <a:p>
                      <a:pPr marL="215265" indent="-171450" algn="ctr">
                        <a:lnSpc>
                          <a:spcPct val="100000"/>
                        </a:lnSpc>
                        <a:spcBef>
                          <a:spcPts val="10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Char char="§"/>
                      </a:pPr>
                      <a:r>
                        <a:rPr sz="1000" b="0" spc="-40" dirty="0">
                          <a:solidFill>
                            <a:schemeClr val="bg1"/>
                          </a:solidFill>
                          <a:latin typeface="Montserrat" panose="00000500000000000000" pitchFamily="2" charset="0"/>
                          <a:cs typeface="Verdana"/>
                        </a:rPr>
                        <a:t>Firma</a:t>
                      </a:r>
                      <a:endParaRPr sz="1000" b="0" dirty="0">
                        <a:solidFill>
                          <a:schemeClr val="bg1"/>
                        </a:solidFill>
                        <a:latin typeface="Montserrat" panose="00000500000000000000" pitchFamily="2" charset="0"/>
                        <a:cs typeface="Verdana"/>
                      </a:endParaRPr>
                    </a:p>
                  </a:txBody>
                  <a:tcPr marL="0" marR="0" marT="1270" marB="0" anchor="ctr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  <a:solidFill>
                      <a:srgbClr val="A41D3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97333">
                <a:tc grid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MX" sz="900" b="0" dirty="0">
                        <a:latin typeface="Montserrat" panose="00000500000000000000" pitchFamily="2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MX" sz="900" b="0" dirty="0">
                        <a:latin typeface="Montserrat" panose="00000500000000000000" pitchFamily="2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MX" sz="900" b="0" dirty="0">
                        <a:latin typeface="Montserrat" panose="00000500000000000000" pitchFamily="2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MX" sz="900" b="0" dirty="0">
                        <a:latin typeface="Montserrat" panose="00000500000000000000" pitchFamily="2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 b="0" dirty="0">
                        <a:latin typeface="Montserrat" panose="00000500000000000000" pitchFamily="2" charset="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5" name="CuadroTexto 14">
            <a:extLst>
              <a:ext uri="{FF2B5EF4-FFF2-40B4-BE49-F238E27FC236}">
                <a16:creationId xmlns:a16="http://schemas.microsoft.com/office/drawing/2014/main" id="{19EACC9B-CB75-7A49-8B3A-E4C3A629047A}"/>
              </a:ext>
            </a:extLst>
          </p:cNvPr>
          <p:cNvSpPr txBox="1"/>
          <p:nvPr/>
        </p:nvSpPr>
        <p:spPr>
          <a:xfrm>
            <a:off x="433270" y="6510652"/>
            <a:ext cx="5509903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spcBef>
                <a:spcPts val="1500"/>
              </a:spcBef>
            </a:pPr>
            <a:r>
              <a:rPr lang="es-MX" sz="1050" b="1" dirty="0">
                <a:solidFill>
                  <a:srgbClr val="A41D3D"/>
                </a:solidFill>
                <a:latin typeface="Montserrat" panose="00000500000000000000" pitchFamily="2" charset="0"/>
              </a:rPr>
              <a:t>Servidor público que emite la constancia de registro:</a:t>
            </a:r>
          </a:p>
        </p:txBody>
      </p:sp>
      <p:graphicFrame>
        <p:nvGraphicFramePr>
          <p:cNvPr id="17" name="Tabla 16">
            <a:extLst>
              <a:ext uri="{FF2B5EF4-FFF2-40B4-BE49-F238E27FC236}">
                <a16:creationId xmlns:a16="http://schemas.microsoft.com/office/drawing/2014/main" id="{ED6DDAB9-6A71-8A98-64DC-47BBED033D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7532771"/>
              </p:ext>
            </p:extLst>
          </p:nvPr>
        </p:nvGraphicFramePr>
        <p:xfrm>
          <a:off x="467044" y="6917769"/>
          <a:ext cx="6838312" cy="235610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66666">
                  <a:extLst>
                    <a:ext uri="{9D8B030D-6E8A-4147-A177-3AD203B41FA5}">
                      <a16:colId xmlns:a16="http://schemas.microsoft.com/office/drawing/2014/main" val="862288612"/>
                    </a:ext>
                  </a:extLst>
                </a:gridCol>
                <a:gridCol w="4871646">
                  <a:extLst>
                    <a:ext uri="{9D8B030D-6E8A-4147-A177-3AD203B41FA5}">
                      <a16:colId xmlns:a16="http://schemas.microsoft.com/office/drawing/2014/main" val="1124746852"/>
                    </a:ext>
                  </a:extLst>
                </a:gridCol>
              </a:tblGrid>
              <a:tr h="468608">
                <a:tc>
                  <a:txBody>
                    <a:bodyPr/>
                    <a:lstStyle/>
                    <a:p>
                      <a:pPr marL="215265" indent="-17145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Char char="§"/>
                      </a:pPr>
                      <a:r>
                        <a:rPr lang="es-MX" sz="1000" b="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Nombre:</a:t>
                      </a:r>
                      <a:endParaRPr sz="1000" b="0" dirty="0">
                        <a:solidFill>
                          <a:schemeClr val="tx1"/>
                        </a:solidFill>
                        <a:latin typeface="Montserrat" panose="00000500000000000000" pitchFamily="2" charset="0"/>
                        <a:cs typeface="Verdana"/>
                      </a:endParaRPr>
                    </a:p>
                  </a:txBody>
                  <a:tcPr marL="0" marR="0" marT="635" marB="0" anchor="ctr">
                    <a:lnL w="6350">
                      <a:solidFill>
                        <a:srgbClr val="D0CECE"/>
                      </a:solidFill>
                      <a:prstDash val="soli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MX" sz="900" b="0" dirty="0">
                        <a:latin typeface="Montserrat" panose="00000500000000000000" pitchFamily="2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MX" sz="900" b="0" dirty="0">
                        <a:latin typeface="Montserrat" panose="00000500000000000000" pitchFamily="2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 b="0" dirty="0">
                        <a:latin typeface="Montserrat" panose="00000500000000000000" pitchFamily="2" charset="0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1465250"/>
                  </a:ext>
                </a:extLst>
              </a:tr>
              <a:tr h="254746">
                <a:tc gridSpan="2">
                  <a:txBody>
                    <a:bodyPr/>
                    <a:lstStyle/>
                    <a:p>
                      <a:pPr marL="215265" indent="-171450" algn="ctr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Char char="§"/>
                      </a:pPr>
                      <a:r>
                        <a:rPr lang="es-MX" sz="1000" b="0" dirty="0">
                          <a:solidFill>
                            <a:schemeClr val="bg1"/>
                          </a:solidFill>
                          <a:latin typeface="Montserrat" panose="00000500000000000000" pitchFamily="2" charset="0"/>
                          <a:cs typeface="Verdana"/>
                        </a:rPr>
                        <a:t>Firma </a:t>
                      </a:r>
                      <a:endParaRPr sz="1000" b="0" dirty="0">
                        <a:solidFill>
                          <a:schemeClr val="bg1"/>
                        </a:solidFill>
                        <a:latin typeface="Montserrat" panose="00000500000000000000" pitchFamily="2" charset="0"/>
                        <a:cs typeface="Verdana"/>
                      </a:endParaRPr>
                    </a:p>
                  </a:txBody>
                  <a:tcPr marL="0" marR="0" marT="635" marB="0" anchor="ctr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  <a:solidFill>
                      <a:srgbClr val="A41D3D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b="0" dirty="0">
                        <a:latin typeface="Montserrat" panose="00000500000000000000" pitchFamily="2" charset="0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1D3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1006010"/>
                  </a:ext>
                </a:extLst>
              </a:tr>
              <a:tr h="868515">
                <a:tc gridSpan="2">
                  <a:txBody>
                    <a:bodyPr/>
                    <a:lstStyle/>
                    <a:p>
                      <a:pPr marL="215265" indent="-17145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Char char="§"/>
                      </a:pPr>
                      <a:endParaRPr lang="es-MX" sz="1000" b="0" dirty="0">
                        <a:solidFill>
                          <a:schemeClr val="tx1"/>
                        </a:solidFill>
                        <a:latin typeface="Montserrat" panose="00000500000000000000" pitchFamily="2" charset="0"/>
                        <a:cs typeface="Verdana"/>
                      </a:endParaRPr>
                    </a:p>
                    <a:p>
                      <a:pPr marL="43815" indent="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None/>
                      </a:pPr>
                      <a:endParaRPr lang="es-MX" sz="1000" b="0" dirty="0">
                        <a:solidFill>
                          <a:schemeClr val="tx1"/>
                        </a:solidFill>
                        <a:latin typeface="Montserrat" panose="00000500000000000000" pitchFamily="2" charset="0"/>
                        <a:cs typeface="Verdana"/>
                      </a:endParaRPr>
                    </a:p>
                    <a:p>
                      <a:pPr marL="43815" indent="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None/>
                      </a:pPr>
                      <a:endParaRPr lang="es-MX" sz="1000" b="0" dirty="0">
                        <a:solidFill>
                          <a:schemeClr val="tx1"/>
                        </a:solidFill>
                        <a:latin typeface="Montserrat" panose="00000500000000000000" pitchFamily="2" charset="0"/>
                        <a:cs typeface="Verdana"/>
                      </a:endParaRPr>
                    </a:p>
                    <a:p>
                      <a:pPr marL="43815" indent="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None/>
                      </a:pPr>
                      <a:endParaRPr lang="es-MX" sz="1000" b="0" dirty="0">
                        <a:solidFill>
                          <a:schemeClr val="tx1"/>
                        </a:solidFill>
                        <a:latin typeface="Montserrat" panose="00000500000000000000" pitchFamily="2" charset="0"/>
                        <a:cs typeface="Verdana"/>
                      </a:endParaRPr>
                    </a:p>
                    <a:p>
                      <a:pPr marL="43815" indent="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None/>
                      </a:pPr>
                      <a:endParaRPr sz="1000" b="0" dirty="0">
                        <a:solidFill>
                          <a:schemeClr val="tx1"/>
                        </a:solidFill>
                        <a:latin typeface="Montserrat" panose="00000500000000000000" pitchFamily="2" charset="0"/>
                        <a:cs typeface="Verdana"/>
                      </a:endParaRPr>
                    </a:p>
                  </a:txBody>
                  <a:tcPr marL="0" marR="0" marT="635" marB="0" anchor="ctr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b="0" dirty="0">
                        <a:latin typeface="Montserrat" panose="00000500000000000000" pitchFamily="2" charset="0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5795263"/>
                  </a:ext>
                </a:extLst>
              </a:tr>
              <a:tr h="254746">
                <a:tc>
                  <a:txBody>
                    <a:bodyPr/>
                    <a:lstStyle/>
                    <a:p>
                      <a:pPr marL="215265" indent="-17145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Char char="§"/>
                      </a:pPr>
                      <a:r>
                        <a:rPr lang="es-MX" sz="1000" b="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Cargo del servidor público:</a:t>
                      </a:r>
                    </a:p>
                  </a:txBody>
                  <a:tcPr marL="0" marR="0" marT="635" marB="0" anchor="ctr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3815" indent="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None/>
                      </a:pPr>
                      <a:endParaRPr sz="1000" b="0" spc="-50" dirty="0">
                        <a:solidFill>
                          <a:schemeClr val="tx1"/>
                        </a:solidFill>
                        <a:latin typeface="Montserrat" panose="00000500000000000000" pitchFamily="2" charset="0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4273087"/>
                  </a:ext>
                </a:extLst>
              </a:tr>
              <a:tr h="254746">
                <a:tc>
                  <a:txBody>
                    <a:bodyPr/>
                    <a:lstStyle/>
                    <a:p>
                      <a:pPr marL="215265" indent="-17145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Char char="§"/>
                      </a:pPr>
                      <a:r>
                        <a:rPr lang="es-MX" sz="1000" b="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Teléfono:</a:t>
                      </a:r>
                      <a:endParaRPr sz="1000" b="0" dirty="0">
                        <a:solidFill>
                          <a:schemeClr val="tx1"/>
                        </a:solidFill>
                        <a:latin typeface="Montserrat" panose="00000500000000000000" pitchFamily="2" charset="0"/>
                        <a:cs typeface="Verdana"/>
                      </a:endParaRPr>
                    </a:p>
                  </a:txBody>
                  <a:tcPr marL="0" marR="0" marT="635" marB="0" anchor="ctr">
                    <a:lnL w="6350">
                      <a:solidFill>
                        <a:srgbClr val="D0CECE"/>
                      </a:solidFill>
                      <a:prstDash val="soli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265" indent="-17145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Char char="§"/>
                      </a:pPr>
                      <a:endParaRPr sz="1000" b="0" spc="-50" dirty="0">
                        <a:solidFill>
                          <a:schemeClr val="tx1"/>
                        </a:solidFill>
                        <a:latin typeface="Montserrat" panose="00000500000000000000" pitchFamily="2" charset="0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1055156"/>
                  </a:ext>
                </a:extLst>
              </a:tr>
              <a:tr h="254746">
                <a:tc>
                  <a:txBody>
                    <a:bodyPr/>
                    <a:lstStyle/>
                    <a:p>
                      <a:pPr marL="215265" indent="-17145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Char char="§"/>
                      </a:pPr>
                      <a:r>
                        <a:rPr sz="1000" b="0" dirty="0" err="1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Corr</a:t>
                      </a:r>
                      <a:r>
                        <a:rPr sz="1000" b="0" spc="5" dirty="0" err="1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e</a:t>
                      </a:r>
                      <a:r>
                        <a:rPr sz="1000" b="0" dirty="0" err="1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o</a:t>
                      </a:r>
                      <a:r>
                        <a:rPr sz="1000" b="0" spc="-6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 </a:t>
                      </a:r>
                      <a:r>
                        <a:rPr lang="es-MX" sz="1000" b="0" spc="-6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e</a:t>
                      </a:r>
                      <a:r>
                        <a:rPr sz="1000" b="0" dirty="0" err="1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l</a:t>
                      </a:r>
                      <a:r>
                        <a:rPr sz="1000" b="0" spc="-5" dirty="0" err="1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e</a:t>
                      </a:r>
                      <a:r>
                        <a:rPr sz="1000" b="0" dirty="0" err="1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ct</a:t>
                      </a:r>
                      <a:r>
                        <a:rPr sz="1000" b="0" spc="10" dirty="0" err="1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r</a:t>
                      </a:r>
                      <a:r>
                        <a:rPr sz="1000" b="0" spc="-5" dirty="0" err="1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ó</a:t>
                      </a:r>
                      <a:r>
                        <a:rPr sz="1000" b="0" spc="5" dirty="0" err="1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n</a:t>
                      </a:r>
                      <a:r>
                        <a:rPr sz="1000" b="0" dirty="0" err="1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ic</a:t>
                      </a:r>
                      <a:r>
                        <a:rPr sz="1000" b="0" spc="-5" dirty="0" err="1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o</a:t>
                      </a:r>
                      <a:r>
                        <a:rPr sz="1000" b="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:</a:t>
                      </a:r>
                    </a:p>
                  </a:txBody>
                  <a:tcPr marL="0" marR="0" marT="635" marB="0" anchor="ctr">
                    <a:lnL w="6350">
                      <a:solidFill>
                        <a:srgbClr val="D0CECE"/>
                      </a:solidFill>
                      <a:prstDash val="soli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b="0" dirty="0">
                        <a:latin typeface="Montserrat" panose="00000500000000000000" pitchFamily="2" charset="0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2905978"/>
                  </a:ext>
                </a:extLst>
              </a:tr>
            </a:tbl>
          </a:graphicData>
        </a:graphic>
      </p:graphicFrame>
      <p:sp>
        <p:nvSpPr>
          <p:cNvPr id="18" name="CuadroTexto 17">
            <a:extLst>
              <a:ext uri="{FF2B5EF4-FFF2-40B4-BE49-F238E27FC236}">
                <a16:creationId xmlns:a16="http://schemas.microsoft.com/office/drawing/2014/main" id="{87096D58-A102-41DB-1575-F17742992066}"/>
              </a:ext>
            </a:extLst>
          </p:cNvPr>
          <p:cNvSpPr txBox="1"/>
          <p:nvPr/>
        </p:nvSpPr>
        <p:spPr>
          <a:xfrm>
            <a:off x="5444547" y="622756"/>
            <a:ext cx="193306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b="1" dirty="0">
                <a:solidFill>
                  <a:schemeClr val="bg1"/>
                </a:solidFill>
                <a:latin typeface="Montserrat" panose="00000500000000000000" pitchFamily="2" charset="0"/>
              </a:rPr>
              <a:t>ANEXO VII - Ejercicio Fiscal 2023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4FCEE961-BD3C-8DD1-7325-09E1B4BA50EE}"/>
              </a:ext>
            </a:extLst>
          </p:cNvPr>
          <p:cNvSpPr txBox="1"/>
          <p:nvPr/>
        </p:nvSpPr>
        <p:spPr>
          <a:xfrm>
            <a:off x="443115" y="4222152"/>
            <a:ext cx="6838311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1500"/>
              </a:spcBef>
            </a:pPr>
            <a:r>
              <a:rPr lang="es-MX" sz="1100" b="1" dirty="0">
                <a:solidFill>
                  <a:srgbClr val="404041"/>
                </a:solidFill>
                <a:latin typeface="Montserrat" panose="00000500000000000000" pitchFamily="2" charset="0"/>
              </a:rPr>
              <a:t>4. Motivo de la Sustitución:</a:t>
            </a:r>
            <a:endParaRPr lang="es-MX" sz="1100" b="1" dirty="0">
              <a:solidFill>
                <a:srgbClr val="A41D3D"/>
              </a:solidFill>
              <a:latin typeface="Montserrat" panose="00000500000000000000" pitchFamily="2" charset="0"/>
            </a:endParaRPr>
          </a:p>
        </p:txBody>
      </p:sp>
      <p:graphicFrame>
        <p:nvGraphicFramePr>
          <p:cNvPr id="21" name="Tabla 21">
            <a:extLst>
              <a:ext uri="{FF2B5EF4-FFF2-40B4-BE49-F238E27FC236}">
                <a16:creationId xmlns:a16="http://schemas.microsoft.com/office/drawing/2014/main" id="{89B09DC9-3944-9266-F753-166280C6BE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5035066"/>
              </p:ext>
            </p:extLst>
          </p:nvPr>
        </p:nvGraphicFramePr>
        <p:xfrm>
          <a:off x="433441" y="4633731"/>
          <a:ext cx="303815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198">
                  <a:extLst>
                    <a:ext uri="{9D8B030D-6E8A-4147-A177-3AD203B41FA5}">
                      <a16:colId xmlns:a16="http://schemas.microsoft.com/office/drawing/2014/main" val="2883076004"/>
                    </a:ext>
                  </a:extLst>
                </a:gridCol>
                <a:gridCol w="2724958">
                  <a:extLst>
                    <a:ext uri="{9D8B030D-6E8A-4147-A177-3AD203B41FA5}">
                      <a16:colId xmlns:a16="http://schemas.microsoft.com/office/drawing/2014/main" val="14182666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215265" indent="-17145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Char char="§"/>
                      </a:pPr>
                      <a:endParaRPr lang="es-MX" sz="1000" b="0" dirty="0">
                        <a:solidFill>
                          <a:schemeClr val="tx1"/>
                        </a:solidFill>
                        <a:latin typeface="Montserrat" panose="00000500000000000000" pitchFamily="2" charset="0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15265" indent="-17145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Char char="§"/>
                      </a:pPr>
                      <a:r>
                        <a:rPr lang="es-MX" sz="1000" b="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ea typeface="+mn-ea"/>
                        </a:rPr>
                        <a:t>Muerte del integrante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9315300"/>
                  </a:ext>
                </a:extLst>
              </a:tr>
            </a:tbl>
          </a:graphicData>
        </a:graphic>
      </p:graphicFrame>
      <p:graphicFrame>
        <p:nvGraphicFramePr>
          <p:cNvPr id="22" name="Tabla 21">
            <a:extLst>
              <a:ext uri="{FF2B5EF4-FFF2-40B4-BE49-F238E27FC236}">
                <a16:creationId xmlns:a16="http://schemas.microsoft.com/office/drawing/2014/main" id="{6311F525-72AB-00E0-0B9D-FE88BFAEC2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2951910"/>
              </p:ext>
            </p:extLst>
          </p:nvPr>
        </p:nvGraphicFramePr>
        <p:xfrm>
          <a:off x="433441" y="5130072"/>
          <a:ext cx="3038156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198">
                  <a:extLst>
                    <a:ext uri="{9D8B030D-6E8A-4147-A177-3AD203B41FA5}">
                      <a16:colId xmlns:a16="http://schemas.microsoft.com/office/drawing/2014/main" val="2883076004"/>
                    </a:ext>
                  </a:extLst>
                </a:gridCol>
                <a:gridCol w="2724958">
                  <a:extLst>
                    <a:ext uri="{9D8B030D-6E8A-4147-A177-3AD203B41FA5}">
                      <a16:colId xmlns:a16="http://schemas.microsoft.com/office/drawing/2014/main" val="14182666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215265" indent="-17145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Char char="§"/>
                      </a:pPr>
                      <a:endParaRPr lang="es-MX" sz="1000" b="0" dirty="0">
                        <a:solidFill>
                          <a:schemeClr val="tx1"/>
                        </a:solidFill>
                        <a:latin typeface="Montserrat" panose="00000500000000000000" pitchFamily="2" charset="0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15265" indent="-17145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Char char="§"/>
                      </a:pPr>
                      <a:r>
                        <a:rPr lang="es-MX" sz="1000" b="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ea typeface="+mn-ea"/>
                        </a:rPr>
                        <a:t>Separación voluntaria, mediante escrito libre a los miembros del Comité  (Anexar escrito al acta)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9315300"/>
                  </a:ext>
                </a:extLst>
              </a:tr>
            </a:tbl>
          </a:graphicData>
        </a:graphic>
      </p:graphicFrame>
      <p:graphicFrame>
        <p:nvGraphicFramePr>
          <p:cNvPr id="23" name="Tabla 22">
            <a:extLst>
              <a:ext uri="{FF2B5EF4-FFF2-40B4-BE49-F238E27FC236}">
                <a16:creationId xmlns:a16="http://schemas.microsoft.com/office/drawing/2014/main" id="{9850F12E-C1D9-58C5-130F-58C830A89F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751213"/>
              </p:ext>
            </p:extLst>
          </p:nvPr>
        </p:nvGraphicFramePr>
        <p:xfrm>
          <a:off x="433270" y="5792744"/>
          <a:ext cx="3038156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198">
                  <a:extLst>
                    <a:ext uri="{9D8B030D-6E8A-4147-A177-3AD203B41FA5}">
                      <a16:colId xmlns:a16="http://schemas.microsoft.com/office/drawing/2014/main" val="2883076004"/>
                    </a:ext>
                  </a:extLst>
                </a:gridCol>
                <a:gridCol w="2724958">
                  <a:extLst>
                    <a:ext uri="{9D8B030D-6E8A-4147-A177-3AD203B41FA5}">
                      <a16:colId xmlns:a16="http://schemas.microsoft.com/office/drawing/2014/main" val="14182666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215265" indent="-17145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Char char="§"/>
                      </a:pPr>
                      <a:endParaRPr lang="es-MX" sz="1000" b="0" dirty="0">
                        <a:solidFill>
                          <a:schemeClr val="tx1"/>
                        </a:solidFill>
                        <a:latin typeface="Montserrat" panose="00000500000000000000" pitchFamily="2" charset="0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15265" indent="-17145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Char char="§"/>
                      </a:pPr>
                      <a:r>
                        <a:rPr lang="es-MX" sz="1000" b="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ea typeface="+mn-ea"/>
                        </a:rPr>
                        <a:t>Acuerdo del Comité por mayoría de votos  ( Anexar listado al acta)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9315300"/>
                  </a:ext>
                </a:extLst>
              </a:tr>
            </a:tbl>
          </a:graphicData>
        </a:graphic>
      </p:graphicFrame>
      <p:graphicFrame>
        <p:nvGraphicFramePr>
          <p:cNvPr id="24" name="Tabla 21">
            <a:extLst>
              <a:ext uri="{FF2B5EF4-FFF2-40B4-BE49-F238E27FC236}">
                <a16:creationId xmlns:a16="http://schemas.microsoft.com/office/drawing/2014/main" id="{71AF717F-E40C-30E8-AE21-6030D1F30E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2214598"/>
              </p:ext>
            </p:extLst>
          </p:nvPr>
        </p:nvGraphicFramePr>
        <p:xfrm>
          <a:off x="4243441" y="4633731"/>
          <a:ext cx="3038156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198">
                  <a:extLst>
                    <a:ext uri="{9D8B030D-6E8A-4147-A177-3AD203B41FA5}">
                      <a16:colId xmlns:a16="http://schemas.microsoft.com/office/drawing/2014/main" val="2883076004"/>
                    </a:ext>
                  </a:extLst>
                </a:gridCol>
                <a:gridCol w="2724958">
                  <a:extLst>
                    <a:ext uri="{9D8B030D-6E8A-4147-A177-3AD203B41FA5}">
                      <a16:colId xmlns:a16="http://schemas.microsoft.com/office/drawing/2014/main" val="14182666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215265" indent="-17145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Char char="§"/>
                      </a:pPr>
                      <a:endParaRPr lang="es-MX" sz="1000" b="0" dirty="0">
                        <a:solidFill>
                          <a:schemeClr val="tx1"/>
                        </a:solidFill>
                        <a:latin typeface="Montserrat" panose="00000500000000000000" pitchFamily="2" charset="0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15265" indent="-17145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Char char="§"/>
                      </a:pPr>
                      <a:r>
                        <a:rPr lang="es-MX" sz="1000" b="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ea typeface="+mn-ea"/>
                        </a:rPr>
                        <a:t>Acuerdo de la mayoría de los beneficiados  del programa ( Anexar listado al acta)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9315300"/>
                  </a:ext>
                </a:extLst>
              </a:tr>
            </a:tbl>
          </a:graphicData>
        </a:graphic>
      </p:graphicFrame>
      <p:graphicFrame>
        <p:nvGraphicFramePr>
          <p:cNvPr id="25" name="Tabla 24">
            <a:extLst>
              <a:ext uri="{FF2B5EF4-FFF2-40B4-BE49-F238E27FC236}">
                <a16:creationId xmlns:a16="http://schemas.microsoft.com/office/drawing/2014/main" id="{9E70E948-29A2-2DEF-30DD-C0F77FC61B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0694653"/>
              </p:ext>
            </p:extLst>
          </p:nvPr>
        </p:nvGraphicFramePr>
        <p:xfrm>
          <a:off x="4243270" y="5299087"/>
          <a:ext cx="3038156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198">
                  <a:extLst>
                    <a:ext uri="{9D8B030D-6E8A-4147-A177-3AD203B41FA5}">
                      <a16:colId xmlns:a16="http://schemas.microsoft.com/office/drawing/2014/main" val="2883076004"/>
                    </a:ext>
                  </a:extLst>
                </a:gridCol>
                <a:gridCol w="2724958">
                  <a:extLst>
                    <a:ext uri="{9D8B030D-6E8A-4147-A177-3AD203B41FA5}">
                      <a16:colId xmlns:a16="http://schemas.microsoft.com/office/drawing/2014/main" val="14182666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215265" indent="-17145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Char char="§"/>
                      </a:pPr>
                      <a:endParaRPr lang="es-MX" sz="1000" b="0" dirty="0">
                        <a:solidFill>
                          <a:schemeClr val="tx1"/>
                        </a:solidFill>
                        <a:latin typeface="Montserrat" panose="00000500000000000000" pitchFamily="2" charset="0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15265" indent="-17145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Char char="§"/>
                      </a:pPr>
                      <a:r>
                        <a:rPr lang="es-MX" sz="1000" b="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ea typeface="+mn-ea"/>
                        </a:rPr>
                        <a:t>Perdida de carácter de beneficiado del programa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9315300"/>
                  </a:ext>
                </a:extLst>
              </a:tr>
            </a:tbl>
          </a:graphicData>
        </a:graphic>
      </p:graphicFrame>
      <p:graphicFrame>
        <p:nvGraphicFramePr>
          <p:cNvPr id="26" name="Tabla 25">
            <a:extLst>
              <a:ext uri="{FF2B5EF4-FFF2-40B4-BE49-F238E27FC236}">
                <a16:creationId xmlns:a16="http://schemas.microsoft.com/office/drawing/2014/main" id="{CDCC5872-49A7-86D2-D6F0-B4230C5DD0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8638366"/>
              </p:ext>
            </p:extLst>
          </p:nvPr>
        </p:nvGraphicFramePr>
        <p:xfrm>
          <a:off x="4243270" y="5792744"/>
          <a:ext cx="303815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198">
                  <a:extLst>
                    <a:ext uri="{9D8B030D-6E8A-4147-A177-3AD203B41FA5}">
                      <a16:colId xmlns:a16="http://schemas.microsoft.com/office/drawing/2014/main" val="2883076004"/>
                    </a:ext>
                  </a:extLst>
                </a:gridCol>
                <a:gridCol w="2724958">
                  <a:extLst>
                    <a:ext uri="{9D8B030D-6E8A-4147-A177-3AD203B41FA5}">
                      <a16:colId xmlns:a16="http://schemas.microsoft.com/office/drawing/2014/main" val="14182666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215265" indent="-17145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Char char="§"/>
                      </a:pPr>
                      <a:endParaRPr lang="es-MX" sz="1000" b="0" dirty="0">
                        <a:solidFill>
                          <a:schemeClr val="tx1"/>
                        </a:solidFill>
                        <a:latin typeface="Montserrat" panose="00000500000000000000" pitchFamily="2" charset="0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15265" indent="-17145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Char char="§"/>
                      </a:pPr>
                      <a:r>
                        <a:rPr lang="es-MX" sz="1000" b="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ea typeface="+mn-ea"/>
                        </a:rPr>
                        <a:t>Otra. Especifique.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9315300"/>
                  </a:ext>
                </a:extLst>
              </a:tr>
            </a:tbl>
          </a:graphicData>
        </a:graphic>
      </p:graphicFrame>
      <p:sp>
        <p:nvSpPr>
          <p:cNvPr id="27" name="CuadroTexto 26">
            <a:extLst>
              <a:ext uri="{FF2B5EF4-FFF2-40B4-BE49-F238E27FC236}">
                <a16:creationId xmlns:a16="http://schemas.microsoft.com/office/drawing/2014/main" id="{B974DCCF-1B3F-5307-4773-4744BE06198E}"/>
              </a:ext>
            </a:extLst>
          </p:cNvPr>
          <p:cNvSpPr txBox="1"/>
          <p:nvPr/>
        </p:nvSpPr>
        <p:spPr>
          <a:xfrm>
            <a:off x="4027469" y="406991"/>
            <a:ext cx="3888768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1050" i="0" dirty="0">
                <a:solidFill>
                  <a:schemeClr val="bg1"/>
                </a:solidFill>
                <a:effectLst/>
                <a:latin typeface="Montserrat" panose="00000500000000000000" pitchFamily="2" charset="0"/>
              </a:rPr>
              <a:t>Subsecretaría de Educación Superior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8">
            <a:extLst>
              <a:ext uri="{FF2B5EF4-FFF2-40B4-BE49-F238E27FC236}">
                <a16:creationId xmlns:a16="http://schemas.microsoft.com/office/drawing/2014/main" id="{7BB25CA2-A755-D3C8-6694-1C6A1819D0B3}"/>
              </a:ext>
            </a:extLst>
          </p:cNvPr>
          <p:cNvSpPr txBox="1">
            <a:spLocks noGrp="1"/>
          </p:cNvSpPr>
          <p:nvPr>
            <p:ph type="ftr" sz="quarter" idx="5"/>
          </p:nvPr>
        </p:nvSpPr>
        <p:spPr>
          <a:xfrm>
            <a:off x="443115" y="9677400"/>
            <a:ext cx="7015482" cy="108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865"/>
              </a:lnSpc>
            </a:pPr>
            <a:r>
              <a:rPr sz="600" spc="-5" dirty="0">
                <a:latin typeface="Montserrat" panose="00000500000000000000" pitchFamily="2" charset="0"/>
              </a:rPr>
              <a:t>“Este</a:t>
            </a:r>
            <a:r>
              <a:rPr sz="600" spc="5" dirty="0">
                <a:latin typeface="Montserrat" panose="00000500000000000000" pitchFamily="2" charset="0"/>
              </a:rPr>
              <a:t> </a:t>
            </a:r>
            <a:r>
              <a:rPr sz="600" dirty="0">
                <a:latin typeface="Montserrat" panose="00000500000000000000" pitchFamily="2" charset="0"/>
              </a:rPr>
              <a:t>programa</a:t>
            </a:r>
            <a:r>
              <a:rPr sz="600" spc="10" dirty="0">
                <a:latin typeface="Montserrat" panose="00000500000000000000" pitchFamily="2" charset="0"/>
              </a:rPr>
              <a:t> </a:t>
            </a:r>
            <a:r>
              <a:rPr sz="600" spc="-5" dirty="0">
                <a:latin typeface="Montserrat" panose="00000500000000000000" pitchFamily="2" charset="0"/>
              </a:rPr>
              <a:t>es</a:t>
            </a:r>
            <a:r>
              <a:rPr sz="600" spc="5" dirty="0">
                <a:latin typeface="Montserrat" panose="00000500000000000000" pitchFamily="2" charset="0"/>
              </a:rPr>
              <a:t> </a:t>
            </a:r>
            <a:r>
              <a:rPr sz="600" spc="-5" dirty="0">
                <a:latin typeface="Montserrat" panose="00000500000000000000" pitchFamily="2" charset="0"/>
              </a:rPr>
              <a:t>público,</a:t>
            </a:r>
            <a:r>
              <a:rPr sz="600" spc="15" dirty="0">
                <a:latin typeface="Montserrat" panose="00000500000000000000" pitchFamily="2" charset="0"/>
              </a:rPr>
              <a:t> </a:t>
            </a:r>
            <a:r>
              <a:rPr sz="600" spc="-5" dirty="0">
                <a:latin typeface="Montserrat" panose="00000500000000000000" pitchFamily="2" charset="0"/>
              </a:rPr>
              <a:t>ajeno</a:t>
            </a:r>
            <a:r>
              <a:rPr sz="600" dirty="0">
                <a:latin typeface="Montserrat" panose="00000500000000000000" pitchFamily="2" charset="0"/>
              </a:rPr>
              <a:t> a</a:t>
            </a:r>
            <a:r>
              <a:rPr sz="600" spc="15" dirty="0">
                <a:latin typeface="Montserrat" panose="00000500000000000000" pitchFamily="2" charset="0"/>
              </a:rPr>
              <a:t> </a:t>
            </a:r>
            <a:r>
              <a:rPr sz="600" spc="-5" dirty="0">
                <a:latin typeface="Montserrat" panose="00000500000000000000" pitchFamily="2" charset="0"/>
              </a:rPr>
              <a:t>cualquier</a:t>
            </a:r>
            <a:r>
              <a:rPr sz="600" spc="5" dirty="0">
                <a:latin typeface="Montserrat" panose="00000500000000000000" pitchFamily="2" charset="0"/>
              </a:rPr>
              <a:t> </a:t>
            </a:r>
            <a:r>
              <a:rPr sz="600" spc="-5" dirty="0">
                <a:latin typeface="Montserrat" panose="00000500000000000000" pitchFamily="2" charset="0"/>
              </a:rPr>
              <a:t>partido</a:t>
            </a:r>
            <a:r>
              <a:rPr sz="600" spc="5" dirty="0">
                <a:latin typeface="Montserrat" panose="00000500000000000000" pitchFamily="2" charset="0"/>
              </a:rPr>
              <a:t> </a:t>
            </a:r>
            <a:r>
              <a:rPr sz="600" spc="-5" dirty="0">
                <a:latin typeface="Montserrat" panose="00000500000000000000" pitchFamily="2" charset="0"/>
              </a:rPr>
              <a:t>político.</a:t>
            </a:r>
            <a:r>
              <a:rPr sz="600" spc="15" dirty="0">
                <a:latin typeface="Montserrat" panose="00000500000000000000" pitchFamily="2" charset="0"/>
              </a:rPr>
              <a:t> </a:t>
            </a:r>
            <a:r>
              <a:rPr sz="600" spc="-5" dirty="0">
                <a:latin typeface="Montserrat" panose="00000500000000000000" pitchFamily="2" charset="0"/>
              </a:rPr>
              <a:t>Queda</a:t>
            </a:r>
            <a:r>
              <a:rPr sz="600" spc="5" dirty="0">
                <a:latin typeface="Montserrat" panose="00000500000000000000" pitchFamily="2" charset="0"/>
              </a:rPr>
              <a:t> </a:t>
            </a:r>
            <a:r>
              <a:rPr sz="600" spc="-5" dirty="0">
                <a:latin typeface="Montserrat" panose="00000500000000000000" pitchFamily="2" charset="0"/>
              </a:rPr>
              <a:t>prohibido</a:t>
            </a:r>
            <a:r>
              <a:rPr sz="600" spc="5" dirty="0">
                <a:latin typeface="Montserrat" panose="00000500000000000000" pitchFamily="2" charset="0"/>
              </a:rPr>
              <a:t> </a:t>
            </a:r>
            <a:r>
              <a:rPr sz="600" spc="-5" dirty="0">
                <a:latin typeface="Montserrat" panose="00000500000000000000" pitchFamily="2" charset="0"/>
              </a:rPr>
              <a:t>el</a:t>
            </a:r>
            <a:r>
              <a:rPr sz="600" spc="5" dirty="0">
                <a:latin typeface="Montserrat" panose="00000500000000000000" pitchFamily="2" charset="0"/>
              </a:rPr>
              <a:t> </a:t>
            </a:r>
            <a:r>
              <a:rPr sz="600" spc="-5" dirty="0">
                <a:latin typeface="Montserrat" panose="00000500000000000000" pitchFamily="2" charset="0"/>
              </a:rPr>
              <a:t>uso</a:t>
            </a:r>
            <a:r>
              <a:rPr sz="600" spc="15" dirty="0">
                <a:latin typeface="Montserrat" panose="00000500000000000000" pitchFamily="2" charset="0"/>
              </a:rPr>
              <a:t> </a:t>
            </a:r>
            <a:r>
              <a:rPr sz="600" spc="-5" dirty="0">
                <a:latin typeface="Montserrat" panose="00000500000000000000" pitchFamily="2" charset="0"/>
              </a:rPr>
              <a:t>para</a:t>
            </a:r>
            <a:r>
              <a:rPr sz="600" spc="5" dirty="0">
                <a:latin typeface="Montserrat" panose="00000500000000000000" pitchFamily="2" charset="0"/>
              </a:rPr>
              <a:t> </a:t>
            </a:r>
            <a:r>
              <a:rPr sz="600" spc="-5" dirty="0">
                <a:latin typeface="Montserrat" panose="00000500000000000000" pitchFamily="2" charset="0"/>
              </a:rPr>
              <a:t>fines</a:t>
            </a:r>
            <a:r>
              <a:rPr sz="600" spc="10" dirty="0">
                <a:latin typeface="Montserrat" panose="00000500000000000000" pitchFamily="2" charset="0"/>
              </a:rPr>
              <a:t> </a:t>
            </a:r>
            <a:r>
              <a:rPr sz="600" spc="-5" dirty="0">
                <a:latin typeface="Montserrat" panose="00000500000000000000" pitchFamily="2" charset="0"/>
              </a:rPr>
              <a:t>distintos</a:t>
            </a:r>
            <a:r>
              <a:rPr sz="600" spc="5" dirty="0">
                <a:latin typeface="Montserrat" panose="00000500000000000000" pitchFamily="2" charset="0"/>
              </a:rPr>
              <a:t> </a:t>
            </a:r>
            <a:r>
              <a:rPr sz="600" dirty="0">
                <a:latin typeface="Montserrat" panose="00000500000000000000" pitchFamily="2" charset="0"/>
              </a:rPr>
              <a:t>a</a:t>
            </a:r>
            <a:r>
              <a:rPr sz="600" spc="20" dirty="0">
                <a:latin typeface="Montserrat" panose="00000500000000000000" pitchFamily="2" charset="0"/>
              </a:rPr>
              <a:t> </a:t>
            </a:r>
            <a:r>
              <a:rPr sz="600" spc="-5" dirty="0">
                <a:latin typeface="Montserrat" panose="00000500000000000000" pitchFamily="2" charset="0"/>
              </a:rPr>
              <a:t>los</a:t>
            </a:r>
            <a:r>
              <a:rPr sz="600" spc="10" dirty="0">
                <a:latin typeface="Montserrat" panose="00000500000000000000" pitchFamily="2" charset="0"/>
              </a:rPr>
              <a:t> </a:t>
            </a:r>
            <a:r>
              <a:rPr sz="600" spc="-5" dirty="0">
                <a:latin typeface="Montserrat" panose="00000500000000000000" pitchFamily="2" charset="0"/>
              </a:rPr>
              <a:t>establecidos</a:t>
            </a:r>
            <a:r>
              <a:rPr sz="600" spc="5" dirty="0">
                <a:latin typeface="Montserrat" panose="00000500000000000000" pitchFamily="2" charset="0"/>
              </a:rPr>
              <a:t> </a:t>
            </a:r>
            <a:r>
              <a:rPr sz="600" spc="-5" dirty="0">
                <a:latin typeface="Montserrat" panose="00000500000000000000" pitchFamily="2" charset="0"/>
              </a:rPr>
              <a:t>en</a:t>
            </a:r>
            <a:r>
              <a:rPr sz="600" spc="10" dirty="0">
                <a:latin typeface="Montserrat" panose="00000500000000000000" pitchFamily="2" charset="0"/>
              </a:rPr>
              <a:t> </a:t>
            </a:r>
            <a:r>
              <a:rPr sz="600" spc="-5" dirty="0">
                <a:latin typeface="Montserrat" panose="00000500000000000000" pitchFamily="2" charset="0"/>
              </a:rPr>
              <a:t>el</a:t>
            </a:r>
            <a:r>
              <a:rPr sz="600" spc="15" dirty="0">
                <a:latin typeface="Montserrat" panose="00000500000000000000" pitchFamily="2" charset="0"/>
              </a:rPr>
              <a:t> </a:t>
            </a:r>
            <a:r>
              <a:rPr sz="600" spc="-5" dirty="0">
                <a:latin typeface="Montserrat" panose="00000500000000000000" pitchFamily="2" charset="0"/>
              </a:rPr>
              <a:t>programa”.</a:t>
            </a:r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0ABBD1C5-2BA1-0129-0661-6F9113B0F3A2}"/>
              </a:ext>
            </a:extLst>
          </p:cNvPr>
          <p:cNvSpPr/>
          <p:nvPr/>
        </p:nvSpPr>
        <p:spPr>
          <a:xfrm>
            <a:off x="228600" y="251041"/>
            <a:ext cx="7315200" cy="672294"/>
          </a:xfrm>
          <a:prstGeom prst="roundRect">
            <a:avLst/>
          </a:prstGeom>
          <a:solidFill>
            <a:srgbClr val="A41D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1" name="Imagen 10" descr="SEP | SIGED">
            <a:extLst>
              <a:ext uri="{FF2B5EF4-FFF2-40B4-BE49-F238E27FC236}">
                <a16:creationId xmlns:a16="http://schemas.microsoft.com/office/drawing/2014/main" id="{EE4AE8C1-496B-87C2-245D-20D2D32B77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58105"/>
            <a:ext cx="1840808" cy="447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897B2CD3-F680-C632-AD48-4A5BD67463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4305823"/>
              </p:ext>
            </p:extLst>
          </p:nvPr>
        </p:nvGraphicFramePr>
        <p:xfrm>
          <a:off x="443115" y="1631983"/>
          <a:ext cx="6838312" cy="773928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38312">
                  <a:extLst>
                    <a:ext uri="{9D8B030D-6E8A-4147-A177-3AD203B41FA5}">
                      <a16:colId xmlns:a16="http://schemas.microsoft.com/office/drawing/2014/main" val="2746422333"/>
                    </a:ext>
                  </a:extLst>
                </a:gridCol>
              </a:tblGrid>
              <a:tr h="195486">
                <a:tc>
                  <a:txBody>
                    <a:bodyPr/>
                    <a:lstStyle/>
                    <a:p>
                      <a:pPr marL="215265" indent="-171450" algn="ctr">
                        <a:lnSpc>
                          <a:spcPct val="100000"/>
                        </a:lnSpc>
                        <a:spcBef>
                          <a:spcPts val="10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Char char="§"/>
                      </a:pPr>
                      <a:r>
                        <a:rPr lang="es-MX" sz="1000" b="0" spc="-40" dirty="0">
                          <a:solidFill>
                            <a:schemeClr val="bg1"/>
                          </a:solidFill>
                          <a:latin typeface="Montserrat" panose="00000500000000000000" pitchFamily="2" charset="0"/>
                          <a:cs typeface="Verdana"/>
                        </a:rPr>
                        <a:t>(Agregar aviso de privacidad)</a:t>
                      </a:r>
                    </a:p>
                  </a:txBody>
                  <a:tcPr marL="0" marR="0" marT="1270" marB="0" anchor="ctr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  <a:solidFill>
                      <a:srgbClr val="A41D3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4368378"/>
                  </a:ext>
                </a:extLst>
              </a:tr>
              <a:tr h="49733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MX" sz="900" b="0" dirty="0">
                        <a:latin typeface="Montserrat" panose="00000500000000000000" pitchFamily="2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MX" sz="900" b="0" dirty="0">
                        <a:latin typeface="Montserrat" panose="00000500000000000000" pitchFamily="2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MX" sz="900" b="0" dirty="0">
                        <a:latin typeface="Montserrat" panose="00000500000000000000" pitchFamily="2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MX" sz="900" b="0" dirty="0">
                        <a:latin typeface="Montserrat" panose="00000500000000000000" pitchFamily="2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MX" sz="900" b="0" dirty="0">
                        <a:latin typeface="Montserrat" panose="00000500000000000000" pitchFamily="2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MX" sz="900" b="0" dirty="0">
                        <a:latin typeface="Montserrat" panose="00000500000000000000" pitchFamily="2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MX" sz="900" b="0" dirty="0">
                        <a:latin typeface="Montserrat" panose="00000500000000000000" pitchFamily="2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MX" sz="900" b="0" dirty="0">
                        <a:latin typeface="Montserrat" panose="00000500000000000000" pitchFamily="2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MX" sz="900" b="0" dirty="0">
                        <a:latin typeface="Montserrat" panose="00000500000000000000" pitchFamily="2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MX" sz="900" b="0" dirty="0">
                        <a:latin typeface="Montserrat" panose="00000500000000000000" pitchFamily="2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MX" sz="900" b="0" dirty="0">
                        <a:latin typeface="Montserrat" panose="00000500000000000000" pitchFamily="2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MX" sz="900" b="0" dirty="0">
                        <a:latin typeface="Montserrat" panose="00000500000000000000" pitchFamily="2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MX" sz="900" b="0" dirty="0">
                        <a:latin typeface="Montserrat" panose="00000500000000000000" pitchFamily="2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MX" sz="900" b="0" dirty="0">
                        <a:latin typeface="Montserrat" panose="00000500000000000000" pitchFamily="2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MX" sz="900" b="0" dirty="0">
                        <a:latin typeface="Montserrat" panose="00000500000000000000" pitchFamily="2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MX" sz="900" b="0" dirty="0">
                        <a:latin typeface="Montserrat" panose="00000500000000000000" pitchFamily="2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MX" sz="900" b="0" dirty="0">
                        <a:latin typeface="Montserrat" panose="00000500000000000000" pitchFamily="2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MX" sz="900" b="0" dirty="0">
                        <a:latin typeface="Montserrat" panose="00000500000000000000" pitchFamily="2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MX" sz="900" b="0" dirty="0">
                        <a:latin typeface="Montserrat" panose="00000500000000000000" pitchFamily="2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MX" sz="900" b="0" dirty="0">
                        <a:latin typeface="Montserrat" panose="00000500000000000000" pitchFamily="2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MX" sz="900" b="0" dirty="0">
                        <a:latin typeface="Montserrat" panose="00000500000000000000" pitchFamily="2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MX" sz="900" b="0" dirty="0">
                        <a:latin typeface="Montserrat" panose="00000500000000000000" pitchFamily="2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MX" sz="900" b="0" dirty="0">
                        <a:latin typeface="Montserrat" panose="00000500000000000000" pitchFamily="2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MX" sz="900" b="0" dirty="0">
                        <a:latin typeface="Montserrat" panose="00000500000000000000" pitchFamily="2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MX" sz="900" b="0" dirty="0">
                        <a:latin typeface="Montserrat" panose="00000500000000000000" pitchFamily="2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MX" sz="900" b="0" dirty="0">
                        <a:latin typeface="Montserrat" panose="00000500000000000000" pitchFamily="2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MX" sz="900" b="0" dirty="0">
                        <a:latin typeface="Montserrat" panose="00000500000000000000" pitchFamily="2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MX" sz="900" b="0" dirty="0">
                        <a:latin typeface="Montserrat" panose="00000500000000000000" pitchFamily="2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MX" sz="900" b="0" dirty="0">
                        <a:latin typeface="Montserrat" panose="00000500000000000000" pitchFamily="2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MX" sz="900" b="0" dirty="0">
                        <a:latin typeface="Montserrat" panose="00000500000000000000" pitchFamily="2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MX" sz="900" b="0" dirty="0">
                        <a:latin typeface="Montserrat" panose="00000500000000000000" pitchFamily="2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MX" sz="900" b="0" dirty="0">
                        <a:latin typeface="Montserrat" panose="00000500000000000000" pitchFamily="2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MX" sz="900" b="0" dirty="0">
                        <a:latin typeface="Montserrat" panose="00000500000000000000" pitchFamily="2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MX" sz="900" b="0" dirty="0">
                        <a:latin typeface="Montserrat" panose="00000500000000000000" pitchFamily="2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MX" sz="900" b="0" dirty="0">
                        <a:latin typeface="Montserrat" panose="00000500000000000000" pitchFamily="2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MX" sz="900" b="0" dirty="0">
                        <a:latin typeface="Montserrat" panose="00000500000000000000" pitchFamily="2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MX" sz="900" b="0" dirty="0">
                        <a:latin typeface="Montserrat" panose="00000500000000000000" pitchFamily="2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MX" sz="900" b="0" dirty="0">
                        <a:latin typeface="Montserrat" panose="00000500000000000000" pitchFamily="2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MX" sz="900" b="0" dirty="0">
                        <a:latin typeface="Montserrat" panose="00000500000000000000" pitchFamily="2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MX" sz="900" b="0" dirty="0">
                        <a:latin typeface="Montserrat" panose="00000500000000000000" pitchFamily="2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MX" sz="900" b="0" dirty="0">
                        <a:latin typeface="Montserrat" panose="00000500000000000000" pitchFamily="2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MX" sz="900" b="0" dirty="0">
                        <a:latin typeface="Montserrat" panose="00000500000000000000" pitchFamily="2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MX" sz="900" b="0" dirty="0">
                        <a:latin typeface="Montserrat" panose="00000500000000000000" pitchFamily="2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MX" sz="900" b="0" dirty="0">
                        <a:latin typeface="Montserrat" panose="00000500000000000000" pitchFamily="2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MX" sz="900" b="0" dirty="0">
                        <a:latin typeface="Montserrat" panose="00000500000000000000" pitchFamily="2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MX" sz="900" b="0" dirty="0">
                        <a:latin typeface="Montserrat" panose="00000500000000000000" pitchFamily="2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MX" sz="900" b="0" dirty="0">
                        <a:latin typeface="Montserrat" panose="00000500000000000000" pitchFamily="2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MX" sz="900" b="0" dirty="0">
                        <a:latin typeface="Montserrat" panose="00000500000000000000" pitchFamily="2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MX" sz="900" b="0" dirty="0">
                        <a:latin typeface="Montserrat" panose="00000500000000000000" pitchFamily="2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MX" sz="900" b="0" dirty="0">
                        <a:latin typeface="Montserrat" panose="00000500000000000000" pitchFamily="2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MX" sz="900" b="0" dirty="0">
                        <a:latin typeface="Montserrat" panose="00000500000000000000" pitchFamily="2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MX" sz="900" b="0" dirty="0">
                        <a:latin typeface="Montserrat" panose="00000500000000000000" pitchFamily="2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MX" sz="900" b="0" dirty="0">
                        <a:latin typeface="Montserrat" panose="00000500000000000000" pitchFamily="2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MX" sz="900" b="0" dirty="0">
                        <a:latin typeface="Montserrat" panose="00000500000000000000" pitchFamily="2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MX" sz="900" b="0" dirty="0">
                        <a:latin typeface="Montserrat" panose="00000500000000000000" pitchFamily="2" charset="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9624143"/>
                  </a:ext>
                </a:extLst>
              </a:tr>
            </a:tbl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F6CF8B9D-3537-E553-29FB-E3644C2127BD}"/>
              </a:ext>
            </a:extLst>
          </p:cNvPr>
          <p:cNvSpPr txBox="1"/>
          <p:nvPr/>
        </p:nvSpPr>
        <p:spPr>
          <a:xfrm>
            <a:off x="5444547" y="622756"/>
            <a:ext cx="193306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b="1" dirty="0">
                <a:solidFill>
                  <a:schemeClr val="bg1"/>
                </a:solidFill>
                <a:latin typeface="Montserrat" panose="00000500000000000000" pitchFamily="2" charset="0"/>
              </a:rPr>
              <a:t>ANEXO VII - Ejercicio Fiscal 2023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26226A78-1D90-3816-B03B-F065EF1D2740}"/>
              </a:ext>
            </a:extLst>
          </p:cNvPr>
          <p:cNvSpPr txBox="1"/>
          <p:nvPr/>
        </p:nvSpPr>
        <p:spPr>
          <a:xfrm>
            <a:off x="411007" y="1237313"/>
            <a:ext cx="6324600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spcBef>
                <a:spcPts val="1500"/>
              </a:spcBef>
            </a:pPr>
            <a:r>
              <a:rPr lang="es-MX" sz="1050" dirty="0">
                <a:latin typeface="Montserrat" panose="00000500000000000000" pitchFamily="2" charset="0"/>
              </a:rPr>
              <a:t>Se anexa esta acta de sustitución  al registro original  del Comité de Contraloría  Social 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A49155A8-3487-D794-6F57-6ADC26B769A8}"/>
              </a:ext>
            </a:extLst>
          </p:cNvPr>
          <p:cNvSpPr txBox="1"/>
          <p:nvPr/>
        </p:nvSpPr>
        <p:spPr>
          <a:xfrm>
            <a:off x="4027469" y="406991"/>
            <a:ext cx="3888768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1050" i="0" dirty="0">
                <a:solidFill>
                  <a:schemeClr val="bg1"/>
                </a:solidFill>
                <a:effectLst/>
                <a:latin typeface="Montserrat" panose="00000500000000000000" pitchFamily="2" charset="0"/>
              </a:rPr>
              <a:t>Subsecretaría de Educación Superior </a:t>
            </a:r>
          </a:p>
        </p:txBody>
      </p:sp>
    </p:spTree>
    <p:extLst>
      <p:ext uri="{BB962C8B-B14F-4D97-AF65-F5344CB8AC3E}">
        <p14:creationId xmlns:p14="http://schemas.microsoft.com/office/powerpoint/2010/main" val="3937611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321</TotalTime>
  <Words>516</Words>
  <Application>Microsoft Office PowerPoint</Application>
  <PresentationFormat>Personalizado</PresentationFormat>
  <Paragraphs>177</Paragraphs>
  <Slides>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Calibri</vt:lpstr>
      <vt:lpstr>Montserrat</vt:lpstr>
      <vt:lpstr>Wingdings</vt:lpstr>
      <vt:lpstr>Office Theme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Ryzen 5</dc:creator>
  <cp:lastModifiedBy>Carmen García</cp:lastModifiedBy>
  <cp:revision>34</cp:revision>
  <dcterms:created xsi:type="dcterms:W3CDTF">2023-05-17T23:40:24Z</dcterms:created>
  <dcterms:modified xsi:type="dcterms:W3CDTF">2023-07-19T19:48:16Z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2023-02-17T00:00:00Z</vt:filetime>
  </property>
  <property fmtid="{D5CDD505-2E9C-101B-9397-08002B2CF9AE}" pid="3" name="Creator">
    <vt:lpwstr>Microsoft® Word para Microsoft 365</vt:lpwstr>
  </property>
  <property fmtid="{D5CDD505-2E9C-101B-9397-08002B2CF9AE}" pid="4" name="LastSaved">
    <vt:filetime>2023-05-17T00:00:00Z</vt:filetime>
  </property>
</Properties>
</file>